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1" r:id="rId2"/>
    <p:sldMasterId id="2147483653" r:id="rId3"/>
  </p:sldMasterIdLst>
  <p:notesMasterIdLst>
    <p:notesMasterId r:id="rId21"/>
  </p:notesMasterIdLst>
  <p:handoutMasterIdLst>
    <p:handoutMasterId r:id="rId22"/>
  </p:handoutMasterIdLst>
  <p:sldIdLst>
    <p:sldId id="256" r:id="rId4"/>
    <p:sldId id="261" r:id="rId5"/>
    <p:sldId id="285" r:id="rId6"/>
    <p:sldId id="299" r:id="rId7"/>
    <p:sldId id="264" r:id="rId8"/>
    <p:sldId id="283" r:id="rId9"/>
    <p:sldId id="278" r:id="rId10"/>
    <p:sldId id="296" r:id="rId11"/>
    <p:sldId id="269" r:id="rId12"/>
    <p:sldId id="270" r:id="rId13"/>
    <p:sldId id="287" r:id="rId14"/>
    <p:sldId id="276" r:id="rId15"/>
    <p:sldId id="301" r:id="rId16"/>
    <p:sldId id="288" r:id="rId17"/>
    <p:sldId id="277" r:id="rId18"/>
    <p:sldId id="274" r:id="rId19"/>
    <p:sldId id="272" r:id="rId20"/>
  </p:sldIdLst>
  <p:sldSz cx="9144000" cy="5143500" type="screen16x9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1756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B494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752" autoAdjust="0"/>
    <p:restoredTop sz="94660"/>
  </p:normalViewPr>
  <p:slideViewPr>
    <p:cSldViewPr>
      <p:cViewPr varScale="1">
        <p:scale>
          <a:sx n="49" d="100"/>
          <a:sy n="49" d="100"/>
        </p:scale>
        <p:origin x="390" y="36"/>
      </p:cViewPr>
      <p:guideLst>
        <p:guide orient="horz" pos="1620"/>
        <p:guide pos="2880"/>
        <p:guide orient="horz" pos="1756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83" d="100"/>
          <a:sy n="83" d="100"/>
        </p:scale>
        <p:origin x="5850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>
            <a:extLst>
              <a:ext uri="{FF2B5EF4-FFF2-40B4-BE49-F238E27FC236}">
                <a16:creationId xmlns:a16="http://schemas.microsoft.com/office/drawing/2014/main" id="{6D84D85F-57CF-4C30-A26B-9C8FFF0AC8C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A6697A9B-31EF-4AF6-8013-8BB67B692FC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A78437-0E0E-4EE0-ADB7-35F44842DA23}" type="datetimeFigureOut">
              <a:rPr lang="ko-KR" altLang="en-US" smtClean="0"/>
              <a:t>2022-09-29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B1C3F984-97B8-4D88-A5B8-5BD2116FBDD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47DA8DCD-E53B-4B8A-94DE-E4B3DACCDE5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57A9F4-51C5-45B1-87B0-A224D9D3A4F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7255698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DEEE47-5DCC-45F8-B981-F344E32420FA}" type="datetimeFigureOut">
              <a:rPr lang="en-US" smtClean="0"/>
              <a:t>9/29/2022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321DC3-EA51-4687-A7C1-6A63FDCBFB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62183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321DC3-EA51-4687-A7C1-6A63FDCBFB38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30031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251520" y="339502"/>
            <a:ext cx="4176464" cy="1080121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36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>
                <a:ea typeface="맑은 고딕" pitchFamily="50" charset="-127"/>
              </a:rPr>
              <a:t>FREE PPT TEMPLATES</a:t>
            </a:r>
            <a:endParaRPr lang="en-US" altLang="ko-KR" dirty="0"/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251372" y="1491630"/>
            <a:ext cx="4176464" cy="432048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4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INSTERT THE TITLE</a:t>
            </a:r>
          </a:p>
          <a:p>
            <a:pPr lvl="0"/>
            <a:r>
              <a:rPr lang="en-US" altLang="ko-KR" dirty="0"/>
              <a:t>OF YOUR PRESENTATION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1627365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-148" y="533436"/>
            <a:ext cx="9144000" cy="1368152"/>
          </a:xfrm>
          <a:prstGeom prst="rect">
            <a:avLst/>
          </a:prstGeom>
          <a:solidFill>
            <a:schemeClr val="bg1"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771550"/>
            <a:ext cx="9144000" cy="57606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Thank you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-148" y="1347614"/>
            <a:ext cx="9144000" cy="2880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3779912" y="0"/>
            <a:ext cx="1512168" cy="19548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24771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757120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ic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23478"/>
            <a:ext cx="9144000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699542"/>
            <a:ext cx="9144000" cy="2880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b="0" baseline="0"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2" name="Rectangle 1"/>
          <p:cNvSpPr/>
          <p:nvPr userDrawn="1"/>
        </p:nvSpPr>
        <p:spPr>
          <a:xfrm>
            <a:off x="3028028" y="0"/>
            <a:ext cx="3096344" cy="4571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 userDrawn="1"/>
        </p:nvSpPr>
        <p:spPr>
          <a:xfrm>
            <a:off x="0" y="5064981"/>
            <a:ext cx="9144000" cy="8315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9044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asic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23478"/>
            <a:ext cx="9144000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699542"/>
            <a:ext cx="9144000" cy="2880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2" name="Rectangle 1"/>
          <p:cNvSpPr/>
          <p:nvPr userDrawn="1"/>
        </p:nvSpPr>
        <p:spPr>
          <a:xfrm>
            <a:off x="3028028" y="0"/>
            <a:ext cx="3096344" cy="4571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 userDrawn="1"/>
        </p:nvSpPr>
        <p:spPr>
          <a:xfrm>
            <a:off x="0" y="5064981"/>
            <a:ext cx="9144000" cy="8315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991363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asic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2051720" y="123478"/>
            <a:ext cx="7092280" cy="57606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36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2051720" y="699542"/>
            <a:ext cx="7092280" cy="28803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4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0" y="0"/>
            <a:ext cx="1907704" cy="514813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45431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81632"/>
            <a:ext cx="9144000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IMAGES &amp; CONTENTS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757696"/>
            <a:ext cx="9144000" cy="2880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2" name="Rectangle 1"/>
          <p:cNvSpPr/>
          <p:nvPr userDrawn="1"/>
        </p:nvSpPr>
        <p:spPr>
          <a:xfrm>
            <a:off x="0" y="1707654"/>
            <a:ext cx="9144000" cy="18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3" name="Isosceles Triangle 2"/>
          <p:cNvSpPr/>
          <p:nvPr userDrawn="1"/>
        </p:nvSpPr>
        <p:spPr>
          <a:xfrm rot="10800000">
            <a:off x="1187544" y="3508131"/>
            <a:ext cx="288032" cy="248303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2" name="Isosceles Triangle 11"/>
          <p:cNvSpPr/>
          <p:nvPr userDrawn="1"/>
        </p:nvSpPr>
        <p:spPr>
          <a:xfrm rot="10800000">
            <a:off x="3347784" y="3508131"/>
            <a:ext cx="288032" cy="248303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3" name="Isosceles Triangle 12"/>
          <p:cNvSpPr/>
          <p:nvPr userDrawn="1"/>
        </p:nvSpPr>
        <p:spPr>
          <a:xfrm rot="10800000">
            <a:off x="5508024" y="3508131"/>
            <a:ext cx="288032" cy="248303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4" name="Isosceles Triangle 13"/>
          <p:cNvSpPr/>
          <p:nvPr userDrawn="1"/>
        </p:nvSpPr>
        <p:spPr>
          <a:xfrm rot="10800000">
            <a:off x="7668261" y="3508131"/>
            <a:ext cx="288032" cy="248303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5" name="Rectangle 14"/>
          <p:cNvSpPr/>
          <p:nvPr userDrawn="1"/>
        </p:nvSpPr>
        <p:spPr>
          <a:xfrm>
            <a:off x="3028028" y="0"/>
            <a:ext cx="3096344" cy="4571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 userDrawn="1"/>
        </p:nvSpPr>
        <p:spPr>
          <a:xfrm>
            <a:off x="0" y="5064981"/>
            <a:ext cx="9144000" cy="8315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611560" y="1887754"/>
            <a:ext cx="1440000" cy="144000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8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2771799" y="1887754"/>
            <a:ext cx="1440000" cy="144000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9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4932038" y="1887754"/>
            <a:ext cx="1440000" cy="144000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20" name="Picture Placeholder 2"/>
          <p:cNvSpPr>
            <a:spLocks noGrp="1"/>
          </p:cNvSpPr>
          <p:nvPr>
            <p:ph type="pic" idx="14" hasCustomPrompt="1"/>
          </p:nvPr>
        </p:nvSpPr>
        <p:spPr>
          <a:xfrm>
            <a:off x="7092277" y="1887754"/>
            <a:ext cx="1440000" cy="144000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6159670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3923928" y="1707654"/>
            <a:ext cx="4283968" cy="295232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</p:txBody>
      </p:sp>
      <p:sp>
        <p:nvSpPr>
          <p:cNvPr id="7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827584" y="1059582"/>
            <a:ext cx="3420000" cy="2772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4812832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0" y="742950"/>
            <a:ext cx="2915816" cy="440055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8" name="Picture Placeholder 2"/>
          <p:cNvSpPr>
            <a:spLocks noGrp="1"/>
          </p:cNvSpPr>
          <p:nvPr>
            <p:ph type="pic" idx="11" hasCustomPrompt="1"/>
          </p:nvPr>
        </p:nvSpPr>
        <p:spPr>
          <a:xfrm>
            <a:off x="3059832" y="0"/>
            <a:ext cx="6084168" cy="271576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2460955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0" y="760122"/>
            <a:ext cx="2915816" cy="267572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2" name="Picture Placeholder 2"/>
          <p:cNvSpPr>
            <a:spLocks noGrp="1"/>
          </p:cNvSpPr>
          <p:nvPr>
            <p:ph type="pic" idx="10" hasCustomPrompt="1"/>
          </p:nvPr>
        </p:nvSpPr>
        <p:spPr>
          <a:xfrm>
            <a:off x="6228184" y="0"/>
            <a:ext cx="2915816" cy="343584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3" name="Picture Placeholder 2"/>
          <p:cNvSpPr>
            <a:spLocks noGrp="1"/>
          </p:cNvSpPr>
          <p:nvPr>
            <p:ph type="pic" idx="11" hasCustomPrompt="1"/>
          </p:nvPr>
        </p:nvSpPr>
        <p:spPr>
          <a:xfrm>
            <a:off x="0" y="3579862"/>
            <a:ext cx="4572000" cy="156363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5726418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81632"/>
            <a:ext cx="9144000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IMAGES &amp; CONTENTS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757696"/>
            <a:ext cx="9144000" cy="2880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2" name="Rectangle 1"/>
          <p:cNvSpPr/>
          <p:nvPr userDrawn="1"/>
        </p:nvSpPr>
        <p:spPr>
          <a:xfrm>
            <a:off x="446270" y="3075998"/>
            <a:ext cx="1800000" cy="172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20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</p:txBody>
      </p:sp>
      <p:sp>
        <p:nvSpPr>
          <p:cNvPr id="12" name="Rectangle 11"/>
          <p:cNvSpPr/>
          <p:nvPr userDrawn="1"/>
        </p:nvSpPr>
        <p:spPr>
          <a:xfrm>
            <a:off x="6897730" y="1275606"/>
            <a:ext cx="1800000" cy="172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20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</p:txBody>
      </p:sp>
      <p:sp>
        <p:nvSpPr>
          <p:cNvPr id="13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446270" y="1275606"/>
            <a:ext cx="1800000" cy="172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4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6897730" y="3075998"/>
            <a:ext cx="1800000" cy="172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5" name="Picture Placeholder 2"/>
          <p:cNvSpPr>
            <a:spLocks noGrp="1"/>
          </p:cNvSpPr>
          <p:nvPr>
            <p:ph type="pic" idx="14" hasCustomPrompt="1"/>
          </p:nvPr>
        </p:nvSpPr>
        <p:spPr>
          <a:xfrm>
            <a:off x="2339751" y="3075998"/>
            <a:ext cx="4464497" cy="172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6" name="Picture Placeholder 2"/>
          <p:cNvSpPr>
            <a:spLocks noGrp="1"/>
          </p:cNvSpPr>
          <p:nvPr>
            <p:ph type="pic" idx="15" hasCustomPrompt="1"/>
          </p:nvPr>
        </p:nvSpPr>
        <p:spPr>
          <a:xfrm>
            <a:off x="2339751" y="1275606"/>
            <a:ext cx="4464497" cy="172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77116453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532237" y="360041"/>
            <a:ext cx="3168352" cy="314781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7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3844605" y="360041"/>
            <a:ext cx="4752528" cy="172207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8" name="Picture Placeholder 2"/>
          <p:cNvSpPr>
            <a:spLocks noGrp="1"/>
          </p:cNvSpPr>
          <p:nvPr>
            <p:ph type="pic" idx="14" hasCustomPrompt="1"/>
          </p:nvPr>
        </p:nvSpPr>
        <p:spPr>
          <a:xfrm>
            <a:off x="3844605" y="2211711"/>
            <a:ext cx="1476000" cy="129614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9" name="Picture Placeholder 2"/>
          <p:cNvSpPr>
            <a:spLocks noGrp="1"/>
          </p:cNvSpPr>
          <p:nvPr>
            <p:ph type="pic" idx="16" hasCustomPrompt="1"/>
          </p:nvPr>
        </p:nvSpPr>
        <p:spPr>
          <a:xfrm>
            <a:off x="5482869" y="2211711"/>
            <a:ext cx="1476000" cy="129614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20" name="Picture Placeholder 2"/>
          <p:cNvSpPr>
            <a:spLocks noGrp="1"/>
          </p:cNvSpPr>
          <p:nvPr>
            <p:ph type="pic" idx="17" hasCustomPrompt="1"/>
          </p:nvPr>
        </p:nvSpPr>
        <p:spPr>
          <a:xfrm>
            <a:off x="7121133" y="2211711"/>
            <a:ext cx="1476000" cy="129614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8449666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81632"/>
            <a:ext cx="9144000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IMAGES &amp; CONTENTS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757696"/>
            <a:ext cx="9144000" cy="2880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pic>
        <p:nvPicPr>
          <p:cNvPr id="5" name="그림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0075" y="1707654"/>
            <a:ext cx="5428593" cy="2974531"/>
          </a:xfrm>
          <a:prstGeom prst="rect">
            <a:avLst/>
          </a:prstGeom>
        </p:spPr>
      </p:pic>
      <p:sp>
        <p:nvSpPr>
          <p:cNvPr id="7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4279406" y="1864434"/>
            <a:ext cx="3624668" cy="234317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3028028" y="0"/>
            <a:ext cx="3096344" cy="45719"/>
          </a:xfrm>
          <a:prstGeom prst="rect">
            <a:avLst/>
          </a:prstGeom>
          <a:solidFill>
            <a:srgbClr val="EB49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 userDrawn="1"/>
        </p:nvSpPr>
        <p:spPr>
          <a:xfrm>
            <a:off x="0" y="5064981"/>
            <a:ext cx="9144000" cy="83156"/>
          </a:xfrm>
          <a:prstGeom prst="rect">
            <a:avLst/>
          </a:prstGeom>
          <a:solidFill>
            <a:srgbClr val="EB49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411466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81632"/>
            <a:ext cx="9144000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IMAGES &amp; CONTENTS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757696"/>
            <a:ext cx="9144000" cy="28803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pic>
        <p:nvPicPr>
          <p:cNvPr id="5" name="Picture 4" descr="D:\Fullppt\005-PNG이미지\모니터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300" y="1361810"/>
            <a:ext cx="2520280" cy="25129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D:\Fullppt\005-PNG이미지\모니터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5119" y="1361810"/>
            <a:ext cx="2520280" cy="25129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D:\Fullppt\005-PNG이미지\모니터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7938" y="1361810"/>
            <a:ext cx="2520280" cy="25129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682426" y="1468471"/>
            <a:ext cx="2305398" cy="156002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4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3404671" y="1468471"/>
            <a:ext cx="2305398" cy="156002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5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6126916" y="1468471"/>
            <a:ext cx="2305398" cy="156002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3028028" y="0"/>
            <a:ext cx="3096344" cy="4571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 userDrawn="1"/>
        </p:nvSpPr>
        <p:spPr>
          <a:xfrm>
            <a:off x="0" y="5064981"/>
            <a:ext cx="9144000" cy="8315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980493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0" y="0"/>
            <a:ext cx="9144000" cy="30758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4535350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on se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23478"/>
            <a:ext cx="9144000" cy="57606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0" baseline="0"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ICON SETS LAYOUT</a:t>
            </a:r>
          </a:p>
        </p:txBody>
      </p:sp>
      <p:grpSp>
        <p:nvGrpSpPr>
          <p:cNvPr id="5" name="Group 4"/>
          <p:cNvGrpSpPr/>
          <p:nvPr userDrawn="1"/>
        </p:nvGrpSpPr>
        <p:grpSpPr>
          <a:xfrm>
            <a:off x="354008" y="1131589"/>
            <a:ext cx="2849840" cy="3649171"/>
            <a:chOff x="354008" y="1131589"/>
            <a:chExt cx="2849840" cy="3649171"/>
          </a:xfrm>
        </p:grpSpPr>
        <p:sp>
          <p:nvSpPr>
            <p:cNvPr id="6" name="Rounded Rectangle 5"/>
            <p:cNvSpPr/>
            <p:nvPr/>
          </p:nvSpPr>
          <p:spPr>
            <a:xfrm>
              <a:off x="354008" y="1131589"/>
              <a:ext cx="2849840" cy="3649171"/>
            </a:xfrm>
            <a:prstGeom prst="roundRect">
              <a:avLst>
                <a:gd name="adj" fmla="val 3968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9" name="Rounded Rectangle 8"/>
            <p:cNvSpPr/>
            <p:nvPr/>
          </p:nvSpPr>
          <p:spPr>
            <a:xfrm>
              <a:off x="531932" y="1347500"/>
              <a:ext cx="108520" cy="3240473"/>
            </a:xfrm>
            <a:prstGeom prst="roundRect">
              <a:avLst>
                <a:gd name="adj" fmla="val 50000"/>
              </a:avLst>
            </a:prstGeom>
            <a:solidFill>
              <a:schemeClr val="bg1">
                <a:alpha val="4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bg1"/>
                </a:solidFill>
              </a:endParaRPr>
            </a:p>
          </p:txBody>
        </p:sp>
        <p:sp>
          <p:nvSpPr>
            <p:cNvPr id="12" name="Half Frame 11"/>
            <p:cNvSpPr/>
            <p:nvPr/>
          </p:nvSpPr>
          <p:spPr>
            <a:xfrm rot="5400000">
              <a:off x="2592642" y="1238201"/>
              <a:ext cx="502331" cy="502331"/>
            </a:xfrm>
            <a:prstGeom prst="halfFrame">
              <a:avLst>
                <a:gd name="adj1" fmla="val 23728"/>
                <a:gd name="adj2" fmla="val 24642"/>
              </a:avLst>
            </a:prstGeom>
            <a:solidFill>
              <a:schemeClr val="bg1">
                <a:alpha val="23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3818220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ight Triangle 3"/>
          <p:cNvSpPr/>
          <p:nvPr userDrawn="1"/>
        </p:nvSpPr>
        <p:spPr>
          <a:xfrm flipV="1">
            <a:off x="0" y="-1"/>
            <a:ext cx="4932040" cy="3785835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4356992" y="2269864"/>
            <a:ext cx="4787008" cy="473576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36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SECTION BREAK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4356992" y="2743440"/>
            <a:ext cx="4787008" cy="28803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4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6454" flipH="1">
            <a:off x="759096" y="1677208"/>
            <a:ext cx="3173758" cy="2033012"/>
          </a:xfrm>
          <a:prstGeom prst="rect">
            <a:avLst/>
          </a:prstGeom>
        </p:spPr>
      </p:pic>
      <p:sp>
        <p:nvSpPr>
          <p:cNvPr id="7" name="Right Triangle 6"/>
          <p:cNvSpPr/>
          <p:nvPr userDrawn="1"/>
        </p:nvSpPr>
        <p:spPr>
          <a:xfrm rot="10800000" flipV="1">
            <a:off x="6910736" y="3427539"/>
            <a:ext cx="2233264" cy="1715961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82354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5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4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1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6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366830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375555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2" r:id="rId2"/>
    <p:sldLayoutId id="2147483660" r:id="rId3"/>
    <p:sldLayoutId id="2147483661" r:id="rId4"/>
    <p:sldLayoutId id="2147483655" r:id="rId5"/>
    <p:sldLayoutId id="2147483662" r:id="rId6"/>
    <p:sldLayoutId id="2147483663" r:id="rId7"/>
    <p:sldLayoutId id="2147483664" r:id="rId8"/>
    <p:sldLayoutId id="2147483665" r:id="rId9"/>
    <p:sldLayoutId id="2147483666" r:id="rId10"/>
    <p:sldLayoutId id="2147483668" r:id="rId11"/>
    <p:sldLayoutId id="2147483669" r:id="rId12"/>
    <p:sldLayoutId id="2147483670" r:id="rId13"/>
    <p:sldLayoutId id="2147483656" r:id="rId14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54710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jpg"/><Relationship Id="rId4" Type="http://schemas.openxmlformats.org/officeDocument/2006/relationships/image" Target="../media/image17.jp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251520" y="339502"/>
            <a:ext cx="7488832" cy="1080121"/>
          </a:xfrm>
        </p:spPr>
        <p:txBody>
          <a:bodyPr/>
          <a:lstStyle/>
          <a:p>
            <a:br>
              <a:rPr lang="en-US" sz="2000" dirty="0">
                <a:latin typeface="Arial" panose="020B0604020202020204" pitchFamily="34" charset="0"/>
              </a:rPr>
            </a:br>
            <a:r>
              <a:rPr lang="en-US" sz="2000" dirty="0" err="1">
                <a:latin typeface="Arial" panose="020B0604020202020204" pitchFamily="34" charset="0"/>
              </a:rPr>
              <a:t>Mengembangkan</a:t>
            </a:r>
            <a:r>
              <a:rPr lang="en-US" sz="2000" dirty="0">
                <a:latin typeface="Arial" panose="020B0604020202020204" pitchFamily="34" charset="0"/>
              </a:rPr>
              <a:t> </a:t>
            </a:r>
            <a:endParaRPr lang="id-ID" sz="2000" dirty="0">
              <a:latin typeface="Arial" panose="020B0604020202020204" pitchFamily="34" charset="0"/>
            </a:endParaRPr>
          </a:p>
          <a:p>
            <a:r>
              <a:rPr lang="id-ID" sz="2000" dirty="0">
                <a:latin typeface="Arial" panose="020B0604020202020204" pitchFamily="34" charset="0"/>
              </a:rPr>
              <a:t>S</a:t>
            </a:r>
            <a:r>
              <a:rPr lang="en-US" sz="2000" dirty="0" err="1">
                <a:latin typeface="Arial" panose="020B0604020202020204" pitchFamily="34" charset="0"/>
              </a:rPr>
              <a:t>trategi</a:t>
            </a:r>
            <a:r>
              <a:rPr lang="en-US" sz="2000" dirty="0">
                <a:latin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</a:rPr>
              <a:t>dan</a:t>
            </a:r>
            <a:r>
              <a:rPr lang="en-US" sz="2000" dirty="0">
                <a:latin typeface="Arial" panose="020B0604020202020204" pitchFamily="34" charset="0"/>
              </a:rPr>
              <a:t> </a:t>
            </a:r>
            <a:r>
              <a:rPr lang="id-ID" sz="2000" dirty="0">
                <a:latin typeface="Arial" panose="020B0604020202020204" pitchFamily="34" charset="0"/>
              </a:rPr>
              <a:t>R</a:t>
            </a:r>
            <a:r>
              <a:rPr lang="en-US" sz="2000" dirty="0" err="1">
                <a:latin typeface="Arial" panose="020B0604020202020204" pitchFamily="34" charset="0"/>
              </a:rPr>
              <a:t>encana</a:t>
            </a:r>
            <a:r>
              <a:rPr lang="en-US" sz="2000" dirty="0">
                <a:latin typeface="Arial" panose="020B0604020202020204" pitchFamily="34" charset="0"/>
              </a:rPr>
              <a:t> </a:t>
            </a:r>
            <a:r>
              <a:rPr lang="id-ID" sz="2000" dirty="0">
                <a:latin typeface="Arial" panose="020B0604020202020204" pitchFamily="34" charset="0"/>
              </a:rPr>
              <a:t>P</a:t>
            </a:r>
            <a:r>
              <a:rPr lang="en-US" sz="2000" dirty="0" err="1">
                <a:latin typeface="Arial" panose="020B0604020202020204" pitchFamily="34" charset="0"/>
              </a:rPr>
              <a:t>emasaran</a:t>
            </a:r>
            <a:br>
              <a:rPr lang="en-US" sz="2000" dirty="0">
                <a:latin typeface="Arial" panose="020B0604020202020204" pitchFamily="34" charset="0"/>
              </a:rPr>
            </a:br>
            <a:endParaRPr lang="en-US" sz="2000" dirty="0">
              <a:latin typeface="Arial" panose="020B0604020202020204" pitchFamily="34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d-ID" altLang="ko-KR" dirty="0"/>
              <a:t>CHAPTER 2</a:t>
            </a:r>
            <a:endParaRPr lang="en-US" altLang="ko-KR" dirty="0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180304" y="4778062"/>
            <a:ext cx="8667482" cy="1645115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261" b="94783" l="15755" r="7786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259" r="14359"/>
          <a:stretch/>
        </p:blipFill>
        <p:spPr>
          <a:xfrm>
            <a:off x="4932040" y="464126"/>
            <a:ext cx="2228850" cy="2211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18413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 txBox="1">
            <a:spLocks/>
          </p:cNvSpPr>
          <p:nvPr/>
        </p:nvSpPr>
        <p:spPr>
          <a:xfrm>
            <a:off x="317425" y="1613296"/>
            <a:ext cx="4139952" cy="576064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DEFINISI PEMASARAN </a:t>
            </a:r>
            <a:endParaRPr lang="id-ID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DAN NILAI PELANGGAN 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4572000" y="0"/>
            <a:ext cx="0" cy="4580524"/>
          </a:xfrm>
          <a:prstGeom prst="line">
            <a:avLst/>
          </a:prstGeom>
          <a:ln w="254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Flowchart: Connector 6"/>
          <p:cNvSpPr/>
          <p:nvPr/>
        </p:nvSpPr>
        <p:spPr>
          <a:xfrm>
            <a:off x="4457377" y="1385143"/>
            <a:ext cx="216000" cy="216000"/>
          </a:xfrm>
          <a:prstGeom prst="flowChartConnector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Flowchart: Connector 7"/>
          <p:cNvSpPr/>
          <p:nvPr/>
        </p:nvSpPr>
        <p:spPr>
          <a:xfrm>
            <a:off x="4457377" y="2139714"/>
            <a:ext cx="216000" cy="216000"/>
          </a:xfrm>
          <a:prstGeom prst="flowChartConnector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Flowchart: Connector 8"/>
          <p:cNvSpPr/>
          <p:nvPr/>
        </p:nvSpPr>
        <p:spPr>
          <a:xfrm>
            <a:off x="4457377" y="2894285"/>
            <a:ext cx="216000" cy="216000"/>
          </a:xfrm>
          <a:prstGeom prst="flowChartConnector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Flowchart: Connector 9"/>
          <p:cNvSpPr/>
          <p:nvPr/>
        </p:nvSpPr>
        <p:spPr>
          <a:xfrm>
            <a:off x="4457377" y="3648856"/>
            <a:ext cx="216000" cy="216000"/>
          </a:xfrm>
          <a:prstGeom prst="flowChartConnector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Flowchart: Connector 10"/>
          <p:cNvSpPr/>
          <p:nvPr/>
        </p:nvSpPr>
        <p:spPr>
          <a:xfrm>
            <a:off x="4457377" y="4403427"/>
            <a:ext cx="216000" cy="216000"/>
          </a:xfrm>
          <a:prstGeom prst="flowChartConnector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4988024" y="848585"/>
            <a:ext cx="3528392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PEMASARAN :</a:t>
            </a:r>
            <a:endParaRPr lang="id-ID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Aktivitas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serangkaian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institusi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dan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proses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mencipt</a:t>
            </a:r>
            <a:r>
              <a:rPr lang="id-ID" sz="1400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kan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meng</a:t>
            </a:r>
            <a:r>
              <a:rPr lang="id-ID" sz="1400" dirty="0">
                <a:latin typeface="Arial" panose="020B0604020202020204" pitchFamily="34" charset="0"/>
                <a:cs typeface="Arial" panose="020B0604020202020204" pitchFamily="34" charset="0"/>
              </a:rPr>
              <a:t>k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omunikasikan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endParaRPr lang="id-ID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menyampaikan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dan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mempertukarkan</a:t>
            </a:r>
            <a:endParaRPr lang="id-ID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tawaran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bernilai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bagi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pelanggan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endParaRPr lang="id-ID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klien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mitra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dan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masyarakat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988024" y="2849133"/>
            <a:ext cx="352839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NILAI PELANGGAN :</a:t>
            </a:r>
          </a:p>
          <a:p>
            <a:pPr algn="ctr"/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Merupakan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kombinasi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kualitas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endParaRPr lang="id-ID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pelayanan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harga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dari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suatu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penawaran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produk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ko-KR" altLang="en-US" sz="24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50559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0" y="359827"/>
            <a:ext cx="9144000" cy="576064"/>
          </a:xfrm>
        </p:spPr>
        <p:txBody>
          <a:bodyPr/>
          <a:lstStyle/>
          <a:p>
            <a:r>
              <a:rPr lang="en-US" b="1" dirty="0">
                <a:solidFill>
                  <a:schemeClr val="tx1"/>
                </a:solidFill>
                <a:latin typeface="Arial" panose="020B0604020202020204" pitchFamily="34" charset="0"/>
              </a:rPr>
              <a:t> PROSES PENYAMPAIAN NILAI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0" y="935891"/>
            <a:ext cx="9144000" cy="288032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</a:rPr>
              <a:t>URUTAN PENCIPTAAN DAN PENYAMPAIAN NILAI :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9218518"/>
              </p:ext>
            </p:extLst>
          </p:nvPr>
        </p:nvGraphicFramePr>
        <p:xfrm>
          <a:off x="755576" y="1453435"/>
          <a:ext cx="2304256" cy="288031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04256">
                  <a:extLst>
                    <a:ext uri="{9D8B030D-6E8A-4147-A177-3AD203B41FA5}">
                      <a16:colId xmlns:a16="http://schemas.microsoft.com/office/drawing/2014/main" val="3358160258"/>
                    </a:ext>
                  </a:extLst>
                </a:gridCol>
              </a:tblGrid>
              <a:tr h="838928">
                <a:tc>
                  <a:txBody>
                    <a:bodyPr/>
                    <a:lstStyle/>
                    <a:p>
                      <a:pPr algn="ctr" latinLnBrk="1"/>
                      <a:endParaRPr lang="ko-KR" altLang="en-US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66369705"/>
                  </a:ext>
                </a:extLst>
              </a:tr>
              <a:tr h="51933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MEMILIH NILAI 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3182994"/>
                  </a:ext>
                </a:extLst>
              </a:tr>
              <a:tr h="1522055">
                <a:tc>
                  <a:txBody>
                    <a:bodyPr/>
                    <a:lstStyle/>
                    <a:p>
                      <a:pPr marL="342900" indent="-160338" algn="l">
                        <a:buAutoNum type="arabicPeriod"/>
                      </a:pPr>
                      <a:r>
                        <a:rPr lang="en-US" sz="120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Segmentasi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Pelanggan</a:t>
                      </a:r>
                      <a:endParaRPr 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342900" indent="-160338" algn="l">
                        <a:buAutoNum type="arabicPeriod"/>
                      </a:pPr>
                      <a:r>
                        <a:rPr lang="en-US" sz="120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Seleksi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/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Fokus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Pasar</a:t>
                      </a:r>
                      <a:endParaRPr 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342900" indent="-160338" algn="l">
                        <a:buAutoNum type="arabicPeriod"/>
                      </a:pPr>
                      <a:r>
                        <a:rPr lang="en-US" sz="120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Pemposisian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Nilai</a:t>
                      </a:r>
                      <a:endParaRPr 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 latinLnBrk="1"/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44117640"/>
                  </a:ext>
                </a:extLst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834577"/>
              </p:ext>
            </p:extLst>
          </p:nvPr>
        </p:nvGraphicFramePr>
        <p:xfrm>
          <a:off x="3347864" y="1439947"/>
          <a:ext cx="2736304" cy="288031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736304">
                  <a:extLst>
                    <a:ext uri="{9D8B030D-6E8A-4147-A177-3AD203B41FA5}">
                      <a16:colId xmlns:a16="http://schemas.microsoft.com/office/drawing/2014/main" val="3358160258"/>
                    </a:ext>
                  </a:extLst>
                </a:gridCol>
              </a:tblGrid>
              <a:tr h="838928">
                <a:tc>
                  <a:txBody>
                    <a:bodyPr/>
                    <a:lstStyle/>
                    <a:p>
                      <a:pPr algn="ctr" latinLnBrk="1"/>
                      <a:endParaRPr lang="ko-KR" altLang="en-US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66369705"/>
                  </a:ext>
                </a:extLst>
              </a:tr>
              <a:tr h="519336"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MENYEDIAKAN NILAI </a:t>
                      </a:r>
                      <a:endParaRPr lang="en-US" sz="12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3182994"/>
                  </a:ext>
                </a:extLst>
              </a:tr>
              <a:tr h="1522055">
                <a:tc>
                  <a:txBody>
                    <a:bodyPr/>
                    <a:lstStyle/>
                    <a:p>
                      <a:pPr marL="342900" indent="103188" algn="l">
                        <a:buAutoNum type="arabicPeriod"/>
                        <a:tabLst>
                          <a:tab pos="446088" algn="l"/>
                        </a:tabLst>
                      </a:pPr>
                      <a:r>
                        <a:rPr lang="en-US" sz="120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Pengembangan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Produk</a:t>
                      </a:r>
                      <a:endParaRPr 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342900" indent="103188" algn="l">
                        <a:buAutoNum type="arabicPeriod"/>
                        <a:tabLst>
                          <a:tab pos="446088" algn="l"/>
                        </a:tabLst>
                      </a:pPr>
                      <a:r>
                        <a:rPr lang="en-US" sz="120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Pengembangan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Jasa</a:t>
                      </a:r>
                      <a:endParaRPr 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342900" indent="103188" algn="l">
                        <a:buAutoNum type="arabicPeriod"/>
                        <a:tabLst>
                          <a:tab pos="446088" algn="l"/>
                        </a:tabLst>
                      </a:pPr>
                      <a:r>
                        <a:rPr lang="en-US" sz="120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Penetapan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Harga</a:t>
                      </a:r>
                      <a:endParaRPr 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342900" indent="103188" algn="l">
                        <a:buAutoNum type="arabicPeriod"/>
                        <a:tabLst>
                          <a:tab pos="446088" algn="l"/>
                        </a:tabLst>
                      </a:pPr>
                      <a:r>
                        <a:rPr lang="en-US" sz="120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Penyediaan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Pasokan</a:t>
                      </a:r>
                      <a:endParaRPr 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342900" indent="103188" algn="l">
                        <a:buAutoNum type="arabicPeriod"/>
                        <a:tabLst>
                          <a:tab pos="446088" algn="l"/>
                        </a:tabLst>
                      </a:pPr>
                      <a:r>
                        <a:rPr lang="en-US" sz="120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Pelayanan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Distribusi</a:t>
                      </a:r>
                      <a:endParaRPr 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l" latinLnBrk="1"/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44117640"/>
                  </a:ext>
                </a:extLst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08608507"/>
              </p:ext>
            </p:extLst>
          </p:nvPr>
        </p:nvGraphicFramePr>
        <p:xfrm>
          <a:off x="6372200" y="1439947"/>
          <a:ext cx="2268252" cy="285999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268252">
                  <a:extLst>
                    <a:ext uri="{9D8B030D-6E8A-4147-A177-3AD203B41FA5}">
                      <a16:colId xmlns:a16="http://schemas.microsoft.com/office/drawing/2014/main" val="3358160258"/>
                    </a:ext>
                  </a:extLst>
                </a:gridCol>
              </a:tblGrid>
              <a:tr h="987787">
                <a:tc>
                  <a:txBody>
                    <a:bodyPr/>
                    <a:lstStyle/>
                    <a:p>
                      <a:pPr algn="ctr" latinLnBrk="1"/>
                      <a:endParaRPr lang="ko-KR" altLang="en-US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66369705"/>
                  </a:ext>
                </a:extLst>
              </a:tr>
              <a:tr h="61904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MENGKOMUNIKASIKAN </a:t>
                      </a:r>
                      <a:endParaRPr lang="id-ID" sz="12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NILAI :</a:t>
                      </a: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b="1" dirty="0">
                        <a:solidFill>
                          <a:schemeClr val="accent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3182994"/>
                  </a:ext>
                </a:extLst>
              </a:tr>
              <a:tr h="1232128">
                <a:tc>
                  <a:txBody>
                    <a:bodyPr/>
                    <a:lstStyle/>
                    <a:p>
                      <a:pPr marL="342900" indent="-160338">
                        <a:buAutoNum type="arabicPeriod"/>
                      </a:pPr>
                      <a:r>
                        <a:rPr lang="en-US" sz="120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Tenaga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Penjual</a:t>
                      </a:r>
                      <a:endParaRPr 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342900" indent="-160338">
                        <a:buAutoNum type="arabicPeriod"/>
                      </a:pPr>
                      <a:r>
                        <a:rPr lang="en-US" sz="120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Promosi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Penjualan</a:t>
                      </a:r>
                      <a:endParaRPr 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342900" indent="-160338">
                        <a:buAutoNum type="arabicPeriod"/>
                      </a:pPr>
                      <a:r>
                        <a:rPr lang="en-US" sz="120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Periklanan</a:t>
                      </a:r>
                      <a:endParaRPr lang="en-U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 latinLnBrk="1"/>
                      <a:endParaRPr lang="ko-KR" alt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44117640"/>
                  </a:ext>
                </a:extLst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503548" y="4671015"/>
            <a:ext cx="8136904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. </a:t>
            </a:r>
          </a:p>
        </p:txBody>
      </p:sp>
      <p:sp>
        <p:nvSpPr>
          <p:cNvPr id="11" name="Rounded Rectangle 7"/>
          <p:cNvSpPr/>
          <p:nvPr/>
        </p:nvSpPr>
        <p:spPr>
          <a:xfrm>
            <a:off x="1403648" y="1784496"/>
            <a:ext cx="366353" cy="316159"/>
          </a:xfrm>
          <a:custGeom>
            <a:avLst/>
            <a:gdLst/>
            <a:ahLst/>
            <a:cxnLst/>
            <a:rect l="l" t="t" r="r" b="b"/>
            <a:pathLst>
              <a:path w="3240006" h="2796091">
                <a:moveTo>
                  <a:pt x="686867" y="612319"/>
                </a:moveTo>
                <a:cubicBezTo>
                  <a:pt x="611281" y="612319"/>
                  <a:pt x="550007" y="673593"/>
                  <a:pt x="550007" y="749179"/>
                </a:cubicBezTo>
                <a:cubicBezTo>
                  <a:pt x="550007" y="824765"/>
                  <a:pt x="611281" y="886039"/>
                  <a:pt x="686867" y="886039"/>
                </a:cubicBezTo>
                <a:cubicBezTo>
                  <a:pt x="762453" y="886039"/>
                  <a:pt x="823727" y="824765"/>
                  <a:pt x="823727" y="749179"/>
                </a:cubicBezTo>
                <a:cubicBezTo>
                  <a:pt x="823727" y="673593"/>
                  <a:pt x="762453" y="612319"/>
                  <a:pt x="686867" y="612319"/>
                </a:cubicBezTo>
                <a:close/>
                <a:moveTo>
                  <a:pt x="1587500" y="281447"/>
                </a:moveTo>
                <a:cubicBezTo>
                  <a:pt x="1432061" y="281447"/>
                  <a:pt x="1306053" y="407455"/>
                  <a:pt x="1306053" y="562894"/>
                </a:cubicBezTo>
                <a:cubicBezTo>
                  <a:pt x="1306053" y="718333"/>
                  <a:pt x="1432061" y="844341"/>
                  <a:pt x="1587500" y="844341"/>
                </a:cubicBezTo>
                <a:cubicBezTo>
                  <a:pt x="1742939" y="844341"/>
                  <a:pt x="1868947" y="718333"/>
                  <a:pt x="1868947" y="562894"/>
                </a:cubicBezTo>
                <a:cubicBezTo>
                  <a:pt x="1868947" y="407455"/>
                  <a:pt x="1742939" y="281447"/>
                  <a:pt x="1587500" y="281447"/>
                </a:cubicBezTo>
                <a:close/>
                <a:moveTo>
                  <a:pt x="1587500" y="0"/>
                </a:moveTo>
                <a:cubicBezTo>
                  <a:pt x="1898378" y="0"/>
                  <a:pt x="2150394" y="252016"/>
                  <a:pt x="2150394" y="562894"/>
                </a:cubicBezTo>
                <a:cubicBezTo>
                  <a:pt x="2150394" y="786167"/>
                  <a:pt x="2020401" y="979078"/>
                  <a:pt x="1831095" y="1068260"/>
                </a:cubicBezTo>
                <a:lnTo>
                  <a:pt x="2215710" y="1068260"/>
                </a:lnTo>
                <a:cubicBezTo>
                  <a:pt x="2374756" y="1068260"/>
                  <a:pt x="2503688" y="1197192"/>
                  <a:pt x="2503688" y="1356238"/>
                </a:cubicBezTo>
                <a:lnTo>
                  <a:pt x="2503688" y="1474975"/>
                </a:lnTo>
                <a:lnTo>
                  <a:pt x="2656086" y="1474975"/>
                </a:lnTo>
                <a:cubicBezTo>
                  <a:pt x="2692420" y="1474975"/>
                  <a:pt x="2722815" y="1500405"/>
                  <a:pt x="2728975" y="1534767"/>
                </a:cubicBezTo>
                <a:lnTo>
                  <a:pt x="3240006" y="1109804"/>
                </a:lnTo>
                <a:lnTo>
                  <a:pt x="3240006" y="2754548"/>
                </a:lnTo>
                <a:lnTo>
                  <a:pt x="2728975" y="2329585"/>
                </a:lnTo>
                <a:cubicBezTo>
                  <a:pt x="2722815" y="2363946"/>
                  <a:pt x="2692420" y="2389375"/>
                  <a:pt x="2656086" y="2389375"/>
                </a:cubicBezTo>
                <a:lnTo>
                  <a:pt x="2503688" y="2389375"/>
                </a:lnTo>
                <a:lnTo>
                  <a:pt x="2503688" y="2508113"/>
                </a:lnTo>
                <a:cubicBezTo>
                  <a:pt x="2503688" y="2667159"/>
                  <a:pt x="2374756" y="2796091"/>
                  <a:pt x="2215710" y="2796091"/>
                </a:cubicBezTo>
                <a:lnTo>
                  <a:pt x="287978" y="2796091"/>
                </a:lnTo>
                <a:cubicBezTo>
                  <a:pt x="128932" y="2796091"/>
                  <a:pt x="0" y="2667159"/>
                  <a:pt x="0" y="2508113"/>
                </a:cubicBezTo>
                <a:lnTo>
                  <a:pt x="0" y="1356238"/>
                </a:lnTo>
                <a:cubicBezTo>
                  <a:pt x="0" y="1197192"/>
                  <a:pt x="128932" y="1068260"/>
                  <a:pt x="287978" y="1068260"/>
                </a:cubicBezTo>
                <a:lnTo>
                  <a:pt x="544513" y="1068260"/>
                </a:lnTo>
                <a:cubicBezTo>
                  <a:pt x="422089" y="1014226"/>
                  <a:pt x="336949" y="891645"/>
                  <a:pt x="336949" y="749179"/>
                </a:cubicBezTo>
                <a:cubicBezTo>
                  <a:pt x="336949" y="555925"/>
                  <a:pt x="493613" y="399261"/>
                  <a:pt x="686867" y="399261"/>
                </a:cubicBezTo>
                <a:cubicBezTo>
                  <a:pt x="880121" y="399261"/>
                  <a:pt x="1036785" y="555925"/>
                  <a:pt x="1036785" y="749179"/>
                </a:cubicBezTo>
                <a:cubicBezTo>
                  <a:pt x="1036785" y="891645"/>
                  <a:pt x="951645" y="1014226"/>
                  <a:pt x="829222" y="1068260"/>
                </a:cubicBezTo>
                <a:lnTo>
                  <a:pt x="1343906" y="1068260"/>
                </a:lnTo>
                <a:cubicBezTo>
                  <a:pt x="1154600" y="979078"/>
                  <a:pt x="1024606" y="786167"/>
                  <a:pt x="1024606" y="562894"/>
                </a:cubicBezTo>
                <a:cubicBezTo>
                  <a:pt x="1024606" y="252016"/>
                  <a:pt x="1276622" y="0"/>
                  <a:pt x="158750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2" name="Rectangle 16"/>
          <p:cNvSpPr/>
          <p:nvPr/>
        </p:nvSpPr>
        <p:spPr>
          <a:xfrm>
            <a:off x="4788024" y="1817281"/>
            <a:ext cx="381287" cy="250587"/>
          </a:xfrm>
          <a:custGeom>
            <a:avLst/>
            <a:gdLst/>
            <a:ahLst/>
            <a:cxnLst/>
            <a:rect l="l" t="t" r="r" b="b"/>
            <a:pathLst>
              <a:path w="3240006" h="2129375">
                <a:moveTo>
                  <a:pt x="1916836" y="454558"/>
                </a:moveTo>
                <a:cubicBezTo>
                  <a:pt x="2018418" y="454558"/>
                  <a:pt x="2100766" y="536906"/>
                  <a:pt x="2100766" y="638488"/>
                </a:cubicBezTo>
                <a:cubicBezTo>
                  <a:pt x="2100766" y="740070"/>
                  <a:pt x="2018418" y="822418"/>
                  <a:pt x="1916836" y="822418"/>
                </a:cubicBezTo>
                <a:cubicBezTo>
                  <a:pt x="1815254" y="822418"/>
                  <a:pt x="1732906" y="740070"/>
                  <a:pt x="1732906" y="638488"/>
                </a:cubicBezTo>
                <a:cubicBezTo>
                  <a:pt x="1732906" y="536906"/>
                  <a:pt x="1815254" y="454558"/>
                  <a:pt x="1916836" y="454558"/>
                </a:cubicBezTo>
                <a:close/>
                <a:moveTo>
                  <a:pt x="1197545" y="272737"/>
                </a:moveTo>
                <a:lnTo>
                  <a:pt x="1861974" y="1458536"/>
                </a:lnTo>
                <a:lnTo>
                  <a:pt x="2263096" y="848801"/>
                </a:lnTo>
                <a:lnTo>
                  <a:pt x="2919562" y="1846679"/>
                </a:lnTo>
                <a:lnTo>
                  <a:pt x="2079459" y="1846679"/>
                </a:lnTo>
                <a:lnTo>
                  <a:pt x="1606629" y="1846679"/>
                </a:lnTo>
                <a:lnTo>
                  <a:pt x="315630" y="1846679"/>
                </a:lnTo>
                <a:close/>
                <a:moveTo>
                  <a:pt x="180003" y="164687"/>
                </a:moveTo>
                <a:lnTo>
                  <a:pt x="180003" y="1964687"/>
                </a:lnTo>
                <a:lnTo>
                  <a:pt x="3060003" y="1964687"/>
                </a:lnTo>
                <a:lnTo>
                  <a:pt x="3060003" y="164687"/>
                </a:lnTo>
                <a:close/>
                <a:moveTo>
                  <a:pt x="0" y="0"/>
                </a:moveTo>
                <a:lnTo>
                  <a:pt x="3240006" y="0"/>
                </a:lnTo>
                <a:lnTo>
                  <a:pt x="3240006" y="2129375"/>
                </a:lnTo>
                <a:lnTo>
                  <a:pt x="0" y="2129375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3" name="Rectangle 16"/>
          <p:cNvSpPr/>
          <p:nvPr/>
        </p:nvSpPr>
        <p:spPr>
          <a:xfrm rot="2700000">
            <a:off x="7445794" y="1708777"/>
            <a:ext cx="260814" cy="467590"/>
          </a:xfrm>
          <a:custGeom>
            <a:avLst/>
            <a:gdLst/>
            <a:ahLst/>
            <a:cxnLst/>
            <a:rect l="l" t="t" r="r" b="b"/>
            <a:pathLst>
              <a:path w="2232248" h="4001999">
                <a:moveTo>
                  <a:pt x="1116887" y="0"/>
                </a:moveTo>
                <a:cubicBezTo>
                  <a:pt x="1270748" y="4762"/>
                  <a:pt x="1433283" y="120651"/>
                  <a:pt x="1447291" y="308459"/>
                </a:cubicBezTo>
                <a:cubicBezTo>
                  <a:pt x="1483174" y="544979"/>
                  <a:pt x="1283237" y="603082"/>
                  <a:pt x="1339988" y="887363"/>
                </a:cubicBezTo>
                <a:lnTo>
                  <a:pt x="2232248" y="887363"/>
                </a:lnTo>
                <a:lnTo>
                  <a:pt x="2232248" y="1778237"/>
                </a:lnTo>
                <a:cubicBezTo>
                  <a:pt x="1956566" y="1829261"/>
                  <a:pt x="1897086" y="1634366"/>
                  <a:pt x="1663321" y="1669832"/>
                </a:cubicBezTo>
                <a:cubicBezTo>
                  <a:pt x="1475513" y="1683840"/>
                  <a:pt x="1359624" y="1846375"/>
                  <a:pt x="1354862" y="2000236"/>
                </a:cubicBezTo>
                <a:cubicBezTo>
                  <a:pt x="1358037" y="2135389"/>
                  <a:pt x="1477787" y="2334920"/>
                  <a:pt x="1701420" y="2336507"/>
                </a:cubicBezTo>
                <a:cubicBezTo>
                  <a:pt x="1972077" y="2308709"/>
                  <a:pt x="1932339" y="2176007"/>
                  <a:pt x="2232248" y="2187989"/>
                </a:cubicBezTo>
                <a:lnTo>
                  <a:pt x="2232248" y="3119611"/>
                </a:lnTo>
                <a:lnTo>
                  <a:pt x="1303259" y="3119611"/>
                </a:lnTo>
                <a:cubicBezTo>
                  <a:pt x="1289664" y="3424971"/>
                  <a:pt x="1423682" y="3383289"/>
                  <a:pt x="1451633" y="3655441"/>
                </a:cubicBezTo>
                <a:cubicBezTo>
                  <a:pt x="1450046" y="3879074"/>
                  <a:pt x="1250515" y="3998824"/>
                  <a:pt x="1115362" y="4001999"/>
                </a:cubicBezTo>
                <a:cubicBezTo>
                  <a:pt x="961501" y="3997237"/>
                  <a:pt x="798966" y="3881348"/>
                  <a:pt x="784958" y="3693540"/>
                </a:cubicBezTo>
                <a:cubicBezTo>
                  <a:pt x="749282" y="3458385"/>
                  <a:pt x="946712" y="3399594"/>
                  <a:pt x="892811" y="3119611"/>
                </a:cubicBezTo>
                <a:lnTo>
                  <a:pt x="0" y="3119611"/>
                </a:lnTo>
                <a:lnTo>
                  <a:pt x="0" y="2203607"/>
                </a:lnTo>
                <a:cubicBezTo>
                  <a:pt x="285884" y="2145799"/>
                  <a:pt x="343730" y="2346665"/>
                  <a:pt x="580754" y="2310706"/>
                </a:cubicBezTo>
                <a:cubicBezTo>
                  <a:pt x="768562" y="2296698"/>
                  <a:pt x="884451" y="2134163"/>
                  <a:pt x="889213" y="1980302"/>
                </a:cubicBezTo>
                <a:cubicBezTo>
                  <a:pt x="886038" y="1845149"/>
                  <a:pt x="766288" y="1645618"/>
                  <a:pt x="542655" y="1644031"/>
                </a:cubicBezTo>
                <a:cubicBezTo>
                  <a:pt x="268493" y="1672188"/>
                  <a:pt x="312817" y="1807984"/>
                  <a:pt x="0" y="1792208"/>
                </a:cubicBezTo>
                <a:lnTo>
                  <a:pt x="0" y="887363"/>
                </a:lnTo>
                <a:lnTo>
                  <a:pt x="928847" y="887363"/>
                </a:lnTo>
                <a:cubicBezTo>
                  <a:pt x="944034" y="576570"/>
                  <a:pt x="808718" y="620178"/>
                  <a:pt x="780616" y="346558"/>
                </a:cubicBezTo>
                <a:cubicBezTo>
                  <a:pt x="782203" y="122925"/>
                  <a:pt x="981734" y="3175"/>
                  <a:pt x="1116887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80837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8632" y="555526"/>
            <a:ext cx="9144000" cy="576064"/>
          </a:xfrm>
        </p:spPr>
        <p:txBody>
          <a:bodyPr/>
          <a:lstStyle/>
          <a:p>
            <a:r>
              <a:rPr lang="en-US" sz="1800" b="1" dirty="0">
                <a:solidFill>
                  <a:schemeClr val="tx1"/>
                </a:solidFill>
                <a:latin typeface="Arial" panose="020B0604020202020204" pitchFamily="34" charset="0"/>
              </a:rPr>
              <a:t>Hal-</a:t>
            </a:r>
            <a:r>
              <a:rPr lang="en-US" sz="1800" b="1" dirty="0" err="1">
                <a:solidFill>
                  <a:schemeClr val="tx1"/>
                </a:solidFill>
                <a:latin typeface="Arial" panose="020B0604020202020204" pitchFamily="34" charset="0"/>
              </a:rPr>
              <a:t>hal</a:t>
            </a:r>
            <a:r>
              <a:rPr lang="en-US" sz="1800" b="1" dirty="0">
                <a:solidFill>
                  <a:schemeClr val="tx1"/>
                </a:solidFill>
                <a:latin typeface="Arial" panose="020B0604020202020204" pitchFamily="34" charset="0"/>
              </a:rPr>
              <a:t> yang </a:t>
            </a:r>
            <a:r>
              <a:rPr lang="en-US" sz="1800" b="1" dirty="0" err="1">
                <a:solidFill>
                  <a:schemeClr val="tx1"/>
                </a:solidFill>
                <a:latin typeface="Arial" panose="020B0604020202020204" pitchFamily="34" charset="0"/>
              </a:rPr>
              <a:t>perlu</a:t>
            </a:r>
            <a:r>
              <a:rPr lang="en-US" sz="1800" b="1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en-US" sz="1800" b="1" dirty="0" err="1">
                <a:solidFill>
                  <a:schemeClr val="tx1"/>
                </a:solidFill>
                <a:latin typeface="Arial" panose="020B0604020202020204" pitchFamily="34" charset="0"/>
              </a:rPr>
              <a:t>diperhatikan</a:t>
            </a:r>
            <a:r>
              <a:rPr lang="en-US" sz="1800" b="1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endParaRPr lang="id-ID" sz="1800" b="1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r>
              <a:rPr lang="en-US" sz="1800" b="1" dirty="0" err="1">
                <a:solidFill>
                  <a:schemeClr val="tx1"/>
                </a:solidFill>
                <a:latin typeface="Arial" panose="020B0604020202020204" pitchFamily="34" charset="0"/>
              </a:rPr>
              <a:t>untuk</a:t>
            </a:r>
            <a:r>
              <a:rPr lang="en-US" sz="1800" b="1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en-US" sz="1800" b="1" dirty="0" err="1">
                <a:solidFill>
                  <a:schemeClr val="tx1"/>
                </a:solidFill>
                <a:latin typeface="Arial" panose="020B0604020202020204" pitchFamily="34" charset="0"/>
              </a:rPr>
              <a:t>mencapai</a:t>
            </a:r>
            <a:r>
              <a:rPr lang="en-US" sz="1800" b="1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en-US" sz="1800" b="1" dirty="0" err="1">
                <a:solidFill>
                  <a:schemeClr val="tx1"/>
                </a:solidFill>
                <a:latin typeface="Arial" panose="020B0604020202020204" pitchFamily="34" charset="0"/>
              </a:rPr>
              <a:t>keberhasilan</a:t>
            </a:r>
            <a:r>
              <a:rPr lang="en-US" sz="1800" b="1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en-US" sz="1800" b="1" dirty="0" err="1">
                <a:solidFill>
                  <a:schemeClr val="tx1"/>
                </a:solidFill>
                <a:latin typeface="Arial" panose="020B0604020202020204" pitchFamily="34" charset="0"/>
              </a:rPr>
              <a:t>dalam</a:t>
            </a:r>
            <a:r>
              <a:rPr lang="en-US" sz="1800" b="1" dirty="0">
                <a:solidFill>
                  <a:schemeClr val="tx1"/>
                </a:solidFill>
                <a:latin typeface="Arial" panose="020B0604020202020204" pitchFamily="34" charset="0"/>
              </a:rPr>
              <a:t> proses </a:t>
            </a:r>
            <a:r>
              <a:rPr lang="en-US" sz="1800" b="1" dirty="0" err="1">
                <a:solidFill>
                  <a:schemeClr val="tx1"/>
                </a:solidFill>
                <a:latin typeface="Arial" panose="020B0604020202020204" pitchFamily="34" charset="0"/>
              </a:rPr>
              <a:t>bisnis</a:t>
            </a:r>
            <a:r>
              <a:rPr lang="en-US" sz="1800" b="1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en-US" sz="1800" b="1" dirty="0" err="1">
                <a:solidFill>
                  <a:schemeClr val="tx1"/>
                </a:solidFill>
                <a:latin typeface="Arial" panose="020B0604020202020204" pitchFamily="34" charset="0"/>
              </a:rPr>
              <a:t>diantaranya</a:t>
            </a:r>
            <a:r>
              <a:rPr lang="en-US" sz="1800" b="1" dirty="0">
                <a:solidFill>
                  <a:schemeClr val="tx1"/>
                </a:solidFill>
                <a:latin typeface="Arial" panose="020B0604020202020204" pitchFamily="34" charset="0"/>
              </a:rPr>
              <a:t> :</a:t>
            </a:r>
          </a:p>
          <a:p>
            <a:endParaRPr lang="en-US" altLang="ko-KR" sz="1800" dirty="0"/>
          </a:p>
        </p:txBody>
      </p:sp>
      <p:sp>
        <p:nvSpPr>
          <p:cNvPr id="6" name="Oval 5"/>
          <p:cNvSpPr/>
          <p:nvPr/>
        </p:nvSpPr>
        <p:spPr>
          <a:xfrm>
            <a:off x="488828" y="1419622"/>
            <a:ext cx="504579" cy="504579"/>
          </a:xfrm>
          <a:prstGeom prst="ellipse">
            <a:avLst/>
          </a:prstGeom>
          <a:solidFill>
            <a:schemeClr val="accent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7" name="직사각형 1"/>
          <p:cNvSpPr/>
          <p:nvPr/>
        </p:nvSpPr>
        <p:spPr>
          <a:xfrm>
            <a:off x="482923" y="1455911"/>
            <a:ext cx="516388" cy="432000"/>
          </a:xfrm>
          <a:prstGeom prst="rect">
            <a:avLst/>
          </a:prstGeom>
          <a:noFill/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b="1" dirty="0">
                <a:solidFill>
                  <a:schemeClr val="bg1"/>
                </a:solidFill>
                <a:cs typeface="Arial" pitchFamily="34" charset="0"/>
              </a:rPr>
              <a:t>01</a:t>
            </a:r>
            <a:endParaRPr lang="ko-KR" altLang="en-US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9" name="Oval 8"/>
          <p:cNvSpPr/>
          <p:nvPr/>
        </p:nvSpPr>
        <p:spPr>
          <a:xfrm>
            <a:off x="488828" y="2013819"/>
            <a:ext cx="504579" cy="504579"/>
          </a:xfrm>
          <a:prstGeom prst="ellipse">
            <a:avLst/>
          </a:prstGeom>
          <a:solidFill>
            <a:schemeClr val="accent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0" name="직사각형 1"/>
          <p:cNvSpPr/>
          <p:nvPr/>
        </p:nvSpPr>
        <p:spPr>
          <a:xfrm>
            <a:off x="482923" y="2050108"/>
            <a:ext cx="516388" cy="432000"/>
          </a:xfrm>
          <a:prstGeom prst="rect">
            <a:avLst/>
          </a:prstGeom>
          <a:noFill/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b="1" dirty="0">
                <a:solidFill>
                  <a:schemeClr val="bg1"/>
                </a:solidFill>
                <a:cs typeface="Arial" pitchFamily="34" charset="0"/>
              </a:rPr>
              <a:t>02</a:t>
            </a:r>
            <a:endParaRPr lang="ko-KR" altLang="en-US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488828" y="2608016"/>
            <a:ext cx="504579" cy="504579"/>
          </a:xfrm>
          <a:prstGeom prst="ellipse">
            <a:avLst/>
          </a:prstGeom>
          <a:solidFill>
            <a:schemeClr val="accent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3" name="직사각형 1"/>
          <p:cNvSpPr/>
          <p:nvPr/>
        </p:nvSpPr>
        <p:spPr>
          <a:xfrm>
            <a:off x="482923" y="2644305"/>
            <a:ext cx="516388" cy="432000"/>
          </a:xfrm>
          <a:prstGeom prst="rect">
            <a:avLst/>
          </a:prstGeom>
          <a:noFill/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b="1" dirty="0">
                <a:solidFill>
                  <a:schemeClr val="bg1"/>
                </a:solidFill>
                <a:cs typeface="Arial" pitchFamily="34" charset="0"/>
              </a:rPr>
              <a:t>03</a:t>
            </a:r>
            <a:endParaRPr lang="ko-KR" altLang="en-US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5" name="Oval 14"/>
          <p:cNvSpPr/>
          <p:nvPr/>
        </p:nvSpPr>
        <p:spPr>
          <a:xfrm>
            <a:off x="488828" y="3202213"/>
            <a:ext cx="504579" cy="504579"/>
          </a:xfrm>
          <a:prstGeom prst="ellipse">
            <a:avLst/>
          </a:prstGeom>
          <a:solidFill>
            <a:schemeClr val="accent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6" name="직사각형 1"/>
          <p:cNvSpPr/>
          <p:nvPr/>
        </p:nvSpPr>
        <p:spPr>
          <a:xfrm>
            <a:off x="482923" y="3238502"/>
            <a:ext cx="516388" cy="432000"/>
          </a:xfrm>
          <a:prstGeom prst="rect">
            <a:avLst/>
          </a:prstGeom>
          <a:noFill/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b="1" dirty="0">
                <a:solidFill>
                  <a:schemeClr val="bg1"/>
                </a:solidFill>
                <a:cs typeface="Arial" pitchFamily="34" charset="0"/>
              </a:rPr>
              <a:t>04</a:t>
            </a:r>
            <a:endParaRPr lang="ko-KR" altLang="en-US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8" name="Oval 17"/>
          <p:cNvSpPr/>
          <p:nvPr/>
        </p:nvSpPr>
        <p:spPr>
          <a:xfrm>
            <a:off x="488828" y="3796410"/>
            <a:ext cx="504579" cy="504579"/>
          </a:xfrm>
          <a:prstGeom prst="ellipse">
            <a:avLst/>
          </a:prstGeom>
          <a:solidFill>
            <a:schemeClr val="accent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9" name="직사각형 1"/>
          <p:cNvSpPr/>
          <p:nvPr/>
        </p:nvSpPr>
        <p:spPr>
          <a:xfrm>
            <a:off x="482923" y="3832699"/>
            <a:ext cx="516388" cy="432000"/>
          </a:xfrm>
          <a:prstGeom prst="rect">
            <a:avLst/>
          </a:prstGeom>
          <a:noFill/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b="1" dirty="0">
                <a:solidFill>
                  <a:schemeClr val="bg1"/>
                </a:solidFill>
                <a:cs typeface="Arial" pitchFamily="34" charset="0"/>
              </a:rPr>
              <a:t>05</a:t>
            </a:r>
            <a:endParaRPr lang="ko-KR" altLang="en-US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043608" y="1533411"/>
            <a:ext cx="2880320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The Market-Sensing Process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43608" y="2127608"/>
            <a:ext cx="2880320" cy="276999"/>
          </a:xfrm>
          <a:prstGeom prst="rect">
            <a:avLst/>
          </a:prstGeom>
          <a:solidFill>
            <a:schemeClr val="accent1"/>
          </a:solidFill>
        </p:spPr>
        <p:txBody>
          <a:bodyPr wrap="square" rtlCol="0" anchor="ctr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The New Offering Realization Process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43608" y="2721805"/>
            <a:ext cx="2880320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The Customer Acquisition Process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043608" y="3223669"/>
            <a:ext cx="3024336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The Customer Relationship Management Process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43608" y="3910200"/>
            <a:ext cx="2880320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Fulfilment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Management Process</a:t>
            </a:r>
          </a:p>
        </p:txBody>
      </p:sp>
      <p:pic>
        <p:nvPicPr>
          <p:cNvPr id="8" name="Picture Placeholder 7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062" b="23062"/>
          <a:stretch>
            <a:fillRect/>
          </a:stretch>
        </p:blipFill>
        <p:spPr>
          <a:xfrm>
            <a:off x="4279406" y="1956763"/>
            <a:ext cx="3624668" cy="2343179"/>
          </a:xfrm>
        </p:spPr>
      </p:pic>
    </p:spTree>
    <p:extLst>
      <p:ext uri="{BB962C8B-B14F-4D97-AF65-F5344CB8AC3E}">
        <p14:creationId xmlns:p14="http://schemas.microsoft.com/office/powerpoint/2010/main" val="8588474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4356992" y="2269864"/>
            <a:ext cx="4103440" cy="661926"/>
          </a:xfrm>
        </p:spPr>
        <p:txBody>
          <a:bodyPr/>
          <a:lstStyle/>
          <a:p>
            <a:pPr algn="ctr"/>
            <a:r>
              <a:rPr lang="en-US" sz="1800" dirty="0">
                <a:solidFill>
                  <a:schemeClr val="tx1"/>
                </a:solidFill>
                <a:latin typeface="Arial" panose="020B0604020202020204" pitchFamily="34" charset="0"/>
              </a:rPr>
              <a:t>Proses </a:t>
            </a:r>
            <a:r>
              <a:rPr lang="en-US" sz="1800" dirty="0" err="1">
                <a:solidFill>
                  <a:schemeClr val="tx1"/>
                </a:solidFill>
                <a:latin typeface="Arial" panose="020B0604020202020204" pitchFamily="34" charset="0"/>
              </a:rPr>
              <a:t>penyerahan</a:t>
            </a:r>
            <a:r>
              <a:rPr lang="en-US" sz="18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Arial" panose="020B0604020202020204" pitchFamily="34" charset="0"/>
              </a:rPr>
              <a:t>nilai</a:t>
            </a:r>
            <a:r>
              <a:rPr lang="en-US" sz="18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Arial" panose="020B0604020202020204" pitchFamily="34" charset="0"/>
              </a:rPr>
              <a:t>mencaku</a:t>
            </a:r>
            <a:r>
              <a:rPr lang="id-ID" sz="1800" dirty="0">
                <a:solidFill>
                  <a:schemeClr val="tx1"/>
                </a:solidFill>
                <a:latin typeface="Arial" panose="020B0604020202020204" pitchFamily="34" charset="0"/>
              </a:rPr>
              <a:t>p</a:t>
            </a:r>
            <a:r>
              <a:rPr lang="en-US" sz="18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endParaRPr lang="id-ID" sz="18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algn="ctr"/>
            <a:r>
              <a:rPr lang="en-US" sz="1800" dirty="0">
                <a:solidFill>
                  <a:schemeClr val="tx1"/>
                </a:solidFill>
                <a:latin typeface="Arial" panose="020B0604020202020204" pitchFamily="34" charset="0"/>
              </a:rPr>
              <a:t>p</a:t>
            </a:r>
            <a:r>
              <a:rPr lang="id-ID" sz="1800" dirty="0">
                <a:solidFill>
                  <a:schemeClr val="tx1"/>
                </a:solidFill>
                <a:latin typeface="Arial" panose="020B0604020202020204" pitchFamily="34" charset="0"/>
              </a:rPr>
              <a:t>e</a:t>
            </a:r>
            <a:r>
              <a:rPr lang="en-US" sz="1800" dirty="0" err="1">
                <a:solidFill>
                  <a:schemeClr val="tx1"/>
                </a:solidFill>
                <a:latin typeface="Arial" panose="020B0604020202020204" pitchFamily="34" charset="0"/>
              </a:rPr>
              <a:t>milihan</a:t>
            </a:r>
            <a:r>
              <a:rPr lang="en-US" sz="1800" dirty="0">
                <a:solidFill>
                  <a:schemeClr val="tx1"/>
                </a:solidFill>
                <a:latin typeface="Arial" panose="020B0604020202020204" pitchFamily="34" charset="0"/>
              </a:rPr>
              <a:t> (</a:t>
            </a:r>
            <a:r>
              <a:rPr lang="en-US" sz="1800" dirty="0" err="1">
                <a:solidFill>
                  <a:schemeClr val="tx1"/>
                </a:solidFill>
                <a:latin typeface="Arial" panose="020B0604020202020204" pitchFamily="34" charset="0"/>
              </a:rPr>
              <a:t>mengidentifikasikan</a:t>
            </a:r>
            <a:r>
              <a:rPr lang="en-US" sz="1800" dirty="0">
                <a:solidFill>
                  <a:schemeClr val="tx1"/>
                </a:solidFill>
                <a:latin typeface="Arial" panose="020B0604020202020204" pitchFamily="34" charset="0"/>
              </a:rPr>
              <a:t>), </a:t>
            </a:r>
            <a:endParaRPr lang="id-ID" sz="18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algn="ctr"/>
            <a:r>
              <a:rPr lang="en-US" sz="1800" dirty="0" err="1">
                <a:solidFill>
                  <a:schemeClr val="tx1"/>
                </a:solidFill>
                <a:latin typeface="Arial" panose="020B0604020202020204" pitchFamily="34" charset="0"/>
              </a:rPr>
              <a:t>memberikan</a:t>
            </a:r>
            <a:r>
              <a:rPr lang="en-US" sz="1800" dirty="0">
                <a:solidFill>
                  <a:schemeClr val="tx1"/>
                </a:solidFill>
                <a:latin typeface="Arial" panose="020B0604020202020204" pitchFamily="34" charset="0"/>
              </a:rPr>
              <a:t> (</a:t>
            </a:r>
            <a:r>
              <a:rPr lang="en-US" sz="1800" dirty="0" err="1">
                <a:solidFill>
                  <a:schemeClr val="tx1"/>
                </a:solidFill>
                <a:latin typeface="Arial" panose="020B0604020202020204" pitchFamily="34" charset="0"/>
              </a:rPr>
              <a:t>menyerahkan</a:t>
            </a:r>
            <a:r>
              <a:rPr lang="en-US" sz="1800" dirty="0">
                <a:solidFill>
                  <a:schemeClr val="tx1"/>
                </a:solidFill>
                <a:latin typeface="Arial" panose="020B0604020202020204" pitchFamily="34" charset="0"/>
              </a:rPr>
              <a:t>), </a:t>
            </a:r>
            <a:r>
              <a:rPr lang="en-US" sz="1800" dirty="0" err="1">
                <a:solidFill>
                  <a:schemeClr val="tx1"/>
                </a:solidFill>
                <a:latin typeface="Arial" panose="020B0604020202020204" pitchFamily="34" charset="0"/>
              </a:rPr>
              <a:t>dan</a:t>
            </a:r>
            <a:r>
              <a:rPr lang="en-US" sz="18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endParaRPr lang="id-ID" sz="18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algn="ctr"/>
            <a:r>
              <a:rPr lang="en-US" sz="1800" dirty="0" err="1">
                <a:solidFill>
                  <a:schemeClr val="tx1"/>
                </a:solidFill>
                <a:latin typeface="Arial" panose="020B0604020202020204" pitchFamily="34" charset="0"/>
              </a:rPr>
              <a:t>mengkomunikasikan</a:t>
            </a:r>
            <a:r>
              <a:rPr lang="en-US" sz="18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Arial" panose="020B0604020202020204" pitchFamily="34" charset="0"/>
              </a:rPr>
              <a:t>nilai</a:t>
            </a:r>
            <a:r>
              <a:rPr lang="en-US" sz="1800" dirty="0">
                <a:solidFill>
                  <a:schemeClr val="tx1"/>
                </a:solidFill>
                <a:latin typeface="Arial" panose="020B0604020202020204" pitchFamily="34" charset="0"/>
              </a:rPr>
              <a:t>. </a:t>
            </a:r>
            <a:r>
              <a:rPr lang="en-US" sz="1800" dirty="0" err="1">
                <a:solidFill>
                  <a:schemeClr val="tx1"/>
                </a:solidFill>
                <a:latin typeface="Arial" panose="020B0604020202020204" pitchFamily="34" charset="0"/>
              </a:rPr>
              <a:t>Rangkaian</a:t>
            </a:r>
            <a:r>
              <a:rPr lang="en-US" sz="18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Arial" panose="020B0604020202020204" pitchFamily="34" charset="0"/>
              </a:rPr>
              <a:t>nilai</a:t>
            </a:r>
            <a:r>
              <a:rPr lang="en-US" sz="18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Arial" panose="020B0604020202020204" pitchFamily="34" charset="0"/>
              </a:rPr>
              <a:t>adalah</a:t>
            </a:r>
            <a:r>
              <a:rPr lang="en-US" sz="18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Arial" panose="020B0604020202020204" pitchFamily="34" charset="0"/>
              </a:rPr>
              <a:t>alat</a:t>
            </a:r>
            <a:r>
              <a:rPr lang="en-US" sz="18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Arial" panose="020B0604020202020204" pitchFamily="34" charset="0"/>
              </a:rPr>
              <a:t>untuk</a:t>
            </a:r>
            <a:r>
              <a:rPr lang="en-US" sz="18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Arial" panose="020B0604020202020204" pitchFamily="34" charset="0"/>
              </a:rPr>
              <a:t>mengidentifikasi</a:t>
            </a:r>
            <a:r>
              <a:rPr lang="en-US" sz="18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Arial" panose="020B0604020202020204" pitchFamily="34" charset="0"/>
              </a:rPr>
              <a:t>kegiatan</a:t>
            </a:r>
            <a:r>
              <a:rPr lang="en-US" sz="18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Arial" panose="020B0604020202020204" pitchFamily="34" charset="0"/>
              </a:rPr>
              <a:t>kunci</a:t>
            </a:r>
            <a:r>
              <a:rPr lang="en-US" sz="1800" dirty="0">
                <a:solidFill>
                  <a:schemeClr val="tx1"/>
                </a:solidFill>
                <a:latin typeface="Arial" panose="020B0604020202020204" pitchFamily="34" charset="0"/>
              </a:rPr>
              <a:t> yang </a:t>
            </a:r>
            <a:r>
              <a:rPr lang="en-US" sz="1800" dirty="0" err="1">
                <a:solidFill>
                  <a:schemeClr val="tx1"/>
                </a:solidFill>
                <a:latin typeface="Arial" panose="020B0604020202020204" pitchFamily="34" charset="0"/>
              </a:rPr>
              <a:t>menciptakan</a:t>
            </a:r>
            <a:r>
              <a:rPr lang="en-US" sz="18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Arial" panose="020B0604020202020204" pitchFamily="34" charset="0"/>
              </a:rPr>
              <a:t>nilai</a:t>
            </a:r>
            <a:r>
              <a:rPr lang="en-US" sz="18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Arial" panose="020B0604020202020204" pitchFamily="34" charset="0"/>
              </a:rPr>
              <a:t>dan</a:t>
            </a:r>
            <a:r>
              <a:rPr lang="en-US" sz="18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Arial" panose="020B0604020202020204" pitchFamily="34" charset="0"/>
              </a:rPr>
              <a:t>biaya</a:t>
            </a:r>
            <a:r>
              <a:rPr lang="en-US" sz="18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Arial" panose="020B0604020202020204" pitchFamily="34" charset="0"/>
              </a:rPr>
              <a:t>dalam</a:t>
            </a:r>
            <a:r>
              <a:rPr lang="en-US" sz="18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Arial" panose="020B0604020202020204" pitchFamily="34" charset="0"/>
              </a:rPr>
              <a:t>satu</a:t>
            </a:r>
            <a:r>
              <a:rPr lang="en-US" sz="18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Arial" panose="020B0604020202020204" pitchFamily="34" charset="0"/>
              </a:rPr>
              <a:t>bisnis</a:t>
            </a:r>
            <a:r>
              <a:rPr lang="en-US" sz="18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Arial" panose="020B0604020202020204" pitchFamily="34" charset="0"/>
              </a:rPr>
              <a:t>spesifik</a:t>
            </a:r>
            <a:r>
              <a:rPr lang="en-US" sz="1800" dirty="0">
                <a:solidFill>
                  <a:schemeClr val="tx1"/>
                </a:solidFill>
                <a:latin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012342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b="1" dirty="0">
                <a:solidFill>
                  <a:schemeClr val="tx1"/>
                </a:solidFill>
                <a:latin typeface="Arial" panose="020B0604020202020204" pitchFamily="34" charset="0"/>
              </a:rPr>
              <a:t>RANTAI NILAI</a:t>
            </a:r>
            <a:endParaRPr lang="ko-KR" alt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</a:rPr>
              <a:t>UNTUK PEMASARAN TERKOORDINASI DAN TERPADU :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932040" y="1181198"/>
            <a:ext cx="3600400" cy="2974728"/>
          </a:xfrm>
          <a:prstGeom prst="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/>
          </a:p>
        </p:txBody>
      </p:sp>
      <p:grpSp>
        <p:nvGrpSpPr>
          <p:cNvPr id="12" name="Group 11"/>
          <p:cNvGrpSpPr/>
          <p:nvPr/>
        </p:nvGrpSpPr>
        <p:grpSpPr>
          <a:xfrm>
            <a:off x="5351453" y="1514157"/>
            <a:ext cx="3180987" cy="1756086"/>
            <a:chOff x="1754911" y="1582486"/>
            <a:chExt cx="2266454" cy="537834"/>
          </a:xfrm>
        </p:grpSpPr>
        <p:sp>
          <p:nvSpPr>
            <p:cNvPr id="16" name="TextBox 29"/>
            <p:cNvSpPr txBox="1"/>
            <p:nvPr/>
          </p:nvSpPr>
          <p:spPr>
            <a:xfrm>
              <a:off x="1754911" y="1752697"/>
              <a:ext cx="2266454" cy="36762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dirty="0">
                  <a:latin typeface="Arial" panose="020B0604020202020204" pitchFamily="34" charset="0"/>
                  <a:cs typeface="Arial" panose="020B0604020202020204" pitchFamily="34" charset="0"/>
                </a:rPr>
                <a:t>1. </a:t>
              </a:r>
              <a:r>
                <a:rPr lang="en-US" dirty="0" err="1">
                  <a:latin typeface="Arial" panose="020B0604020202020204" pitchFamily="34" charset="0"/>
                  <a:cs typeface="Arial" panose="020B0604020202020204" pitchFamily="34" charset="0"/>
                </a:rPr>
                <a:t>Infrastruktur</a:t>
              </a:r>
              <a:r>
                <a:rPr lang="en-US" dirty="0">
                  <a:latin typeface="Arial" panose="020B0604020202020204" pitchFamily="34" charset="0"/>
                  <a:cs typeface="Arial" panose="020B0604020202020204" pitchFamily="34" charset="0"/>
                </a:rPr>
                <a:t> Perusahaan</a:t>
              </a:r>
            </a:p>
            <a:p>
              <a:r>
                <a:rPr lang="en-US" dirty="0">
                  <a:latin typeface="Arial" panose="020B0604020202020204" pitchFamily="34" charset="0"/>
                  <a:cs typeface="Arial" panose="020B0604020202020204" pitchFamily="34" charset="0"/>
                </a:rPr>
                <a:t>2. MSDM</a:t>
              </a:r>
            </a:p>
            <a:p>
              <a:r>
                <a:rPr lang="en-US" dirty="0">
                  <a:latin typeface="Arial" panose="020B0604020202020204" pitchFamily="34" charset="0"/>
                  <a:cs typeface="Arial" panose="020B0604020202020204" pitchFamily="34" charset="0"/>
                </a:rPr>
                <a:t>3. </a:t>
              </a:r>
              <a:r>
                <a:rPr lang="en-US" dirty="0" err="1">
                  <a:latin typeface="Arial" panose="020B0604020202020204" pitchFamily="34" charset="0"/>
                  <a:cs typeface="Arial" panose="020B0604020202020204" pitchFamily="34" charset="0"/>
                </a:rPr>
                <a:t>Pengembangan</a:t>
              </a:r>
              <a:r>
                <a:rPr lang="en-US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dirty="0" err="1">
                  <a:latin typeface="Arial" panose="020B0604020202020204" pitchFamily="34" charset="0"/>
                  <a:cs typeface="Arial" panose="020B0604020202020204" pitchFamily="34" charset="0"/>
                </a:rPr>
                <a:t>Teknologi</a:t>
              </a:r>
              <a:endParaRPr 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r>
                <a:rPr lang="en-US" dirty="0">
                  <a:latin typeface="Arial" panose="020B0604020202020204" pitchFamily="34" charset="0"/>
                  <a:cs typeface="Arial" panose="020B0604020202020204" pitchFamily="34" charset="0"/>
                </a:rPr>
                <a:t>4. </a:t>
              </a:r>
              <a:r>
                <a:rPr lang="en-US" dirty="0" err="1">
                  <a:latin typeface="Arial" panose="020B0604020202020204" pitchFamily="34" charset="0"/>
                  <a:cs typeface="Arial" panose="020B0604020202020204" pitchFamily="34" charset="0"/>
                </a:rPr>
                <a:t>Perolehan</a:t>
              </a:r>
              <a:endParaRPr 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" name="TextBox 30"/>
            <p:cNvSpPr txBox="1"/>
            <p:nvPr/>
          </p:nvSpPr>
          <p:spPr>
            <a:xfrm>
              <a:off x="1835696" y="1582486"/>
              <a:ext cx="2052228" cy="103688"/>
            </a:xfrm>
            <a:prstGeom prst="rect">
              <a:avLst/>
            </a:prstGeom>
            <a:solidFill>
              <a:schemeClr val="accent2"/>
            </a:solidFill>
          </p:spPr>
          <p:txBody>
            <a:bodyPr wrap="square" rtlCol="0" anchor="ctr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AKTIVITAS PENDUKUNG :</a:t>
              </a:r>
            </a:p>
          </p:txBody>
        </p:sp>
      </p:grpSp>
      <p:sp>
        <p:nvSpPr>
          <p:cNvPr id="13" name="Rounded Rectangle 27"/>
          <p:cNvSpPr/>
          <p:nvPr/>
        </p:nvSpPr>
        <p:spPr>
          <a:xfrm>
            <a:off x="5075670" y="1569324"/>
            <a:ext cx="275782" cy="211838"/>
          </a:xfrm>
          <a:custGeom>
            <a:avLst/>
            <a:gdLst/>
            <a:ahLst/>
            <a:cxnLst/>
            <a:rect l="l" t="t" r="r" b="b"/>
            <a:pathLst>
              <a:path w="3186824" h="2447912">
                <a:moveTo>
                  <a:pt x="1917737" y="1021643"/>
                </a:moveTo>
                <a:cubicBezTo>
                  <a:pt x="2188548" y="1021643"/>
                  <a:pt x="2408083" y="1241178"/>
                  <a:pt x="2408083" y="1511989"/>
                </a:cubicBezTo>
                <a:cubicBezTo>
                  <a:pt x="2408083" y="1782800"/>
                  <a:pt x="2188548" y="2002335"/>
                  <a:pt x="1917737" y="2002335"/>
                </a:cubicBezTo>
                <a:cubicBezTo>
                  <a:pt x="1646926" y="2002335"/>
                  <a:pt x="1427391" y="1782800"/>
                  <a:pt x="1427391" y="1511989"/>
                </a:cubicBezTo>
                <a:cubicBezTo>
                  <a:pt x="1427391" y="1241178"/>
                  <a:pt x="1646926" y="1021643"/>
                  <a:pt x="1917737" y="1021643"/>
                </a:cubicBezTo>
                <a:close/>
                <a:moveTo>
                  <a:pt x="1917737" y="827913"/>
                </a:moveTo>
                <a:cubicBezTo>
                  <a:pt x="1539932" y="827913"/>
                  <a:pt x="1233661" y="1134184"/>
                  <a:pt x="1233661" y="1511989"/>
                </a:cubicBezTo>
                <a:cubicBezTo>
                  <a:pt x="1233661" y="1889794"/>
                  <a:pt x="1539932" y="2196065"/>
                  <a:pt x="1917737" y="2196065"/>
                </a:cubicBezTo>
                <a:cubicBezTo>
                  <a:pt x="2295542" y="2196065"/>
                  <a:pt x="2601813" y="1889794"/>
                  <a:pt x="2601813" y="1511989"/>
                </a:cubicBezTo>
                <a:cubicBezTo>
                  <a:pt x="2601813" y="1134184"/>
                  <a:pt x="2295542" y="827913"/>
                  <a:pt x="1917737" y="827913"/>
                </a:cubicBezTo>
                <a:close/>
                <a:moveTo>
                  <a:pt x="1112286" y="675885"/>
                </a:moveTo>
                <a:lnTo>
                  <a:pt x="1112286" y="830188"/>
                </a:lnTo>
                <a:lnTo>
                  <a:pt x="1328310" y="830188"/>
                </a:lnTo>
                <a:lnTo>
                  <a:pt x="1328310" y="675885"/>
                </a:lnTo>
                <a:close/>
                <a:moveTo>
                  <a:pt x="2586084" y="626422"/>
                </a:moveTo>
                <a:lnTo>
                  <a:pt x="2586084" y="830188"/>
                </a:lnTo>
                <a:lnTo>
                  <a:pt x="3001340" y="830188"/>
                </a:lnTo>
                <a:lnTo>
                  <a:pt x="3001340" y="626422"/>
                </a:lnTo>
                <a:close/>
                <a:moveTo>
                  <a:pt x="1593701" y="108218"/>
                </a:moveTo>
                <a:lnTo>
                  <a:pt x="1593701" y="432905"/>
                </a:lnTo>
                <a:lnTo>
                  <a:pt x="2241773" y="432905"/>
                </a:lnTo>
                <a:lnTo>
                  <a:pt x="2241773" y="108218"/>
                </a:lnTo>
                <a:close/>
                <a:moveTo>
                  <a:pt x="1452512" y="0"/>
                </a:moveTo>
                <a:lnTo>
                  <a:pt x="2382963" y="0"/>
                </a:lnTo>
                <a:cubicBezTo>
                  <a:pt x="2433311" y="0"/>
                  <a:pt x="2474127" y="40816"/>
                  <a:pt x="2474127" y="91164"/>
                </a:cubicBezTo>
                <a:lnTo>
                  <a:pt x="2474127" y="432905"/>
                </a:lnTo>
                <a:lnTo>
                  <a:pt x="2933014" y="432905"/>
                </a:lnTo>
                <a:cubicBezTo>
                  <a:pt x="3073189" y="432905"/>
                  <a:pt x="3186824" y="546540"/>
                  <a:pt x="3186824" y="686715"/>
                </a:cubicBezTo>
                <a:lnTo>
                  <a:pt x="3186824" y="2194102"/>
                </a:lnTo>
                <a:cubicBezTo>
                  <a:pt x="3186824" y="2334277"/>
                  <a:pt x="3073189" y="2447912"/>
                  <a:pt x="2933014" y="2447912"/>
                </a:cubicBezTo>
                <a:lnTo>
                  <a:pt x="253810" y="2447912"/>
                </a:lnTo>
                <a:cubicBezTo>
                  <a:pt x="113635" y="2447912"/>
                  <a:pt x="0" y="2334277"/>
                  <a:pt x="0" y="2194102"/>
                </a:cubicBezTo>
                <a:lnTo>
                  <a:pt x="0" y="686715"/>
                </a:lnTo>
                <a:cubicBezTo>
                  <a:pt x="0" y="546540"/>
                  <a:pt x="113635" y="432905"/>
                  <a:pt x="253810" y="432905"/>
                </a:cubicBezTo>
                <a:lnTo>
                  <a:pt x="307082" y="432905"/>
                </a:lnTo>
                <a:lnTo>
                  <a:pt x="307082" y="313169"/>
                </a:lnTo>
                <a:cubicBezTo>
                  <a:pt x="307082" y="287995"/>
                  <a:pt x="327490" y="267587"/>
                  <a:pt x="352664" y="267587"/>
                </a:cubicBezTo>
                <a:lnTo>
                  <a:pt x="817888" y="267587"/>
                </a:lnTo>
                <a:cubicBezTo>
                  <a:pt x="843062" y="267587"/>
                  <a:pt x="863470" y="287995"/>
                  <a:pt x="863470" y="313169"/>
                </a:cubicBezTo>
                <a:lnTo>
                  <a:pt x="863470" y="432905"/>
                </a:lnTo>
                <a:lnTo>
                  <a:pt x="1361348" y="432905"/>
                </a:lnTo>
                <a:lnTo>
                  <a:pt x="1361348" y="91164"/>
                </a:lnTo>
                <a:cubicBezTo>
                  <a:pt x="1361348" y="40816"/>
                  <a:pt x="1402164" y="0"/>
                  <a:pt x="1452512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/>
          </a:p>
        </p:txBody>
      </p:sp>
      <p:sp>
        <p:nvSpPr>
          <p:cNvPr id="22" name="Rectangle 21"/>
          <p:cNvSpPr/>
          <p:nvPr/>
        </p:nvSpPr>
        <p:spPr>
          <a:xfrm>
            <a:off x="611560" y="1167642"/>
            <a:ext cx="3600400" cy="2988284"/>
          </a:xfrm>
          <a:prstGeom prst="rect">
            <a:avLst/>
          </a:prstGeom>
          <a:solidFill>
            <a:schemeClr val="bg1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/>
          </a:p>
        </p:txBody>
      </p:sp>
      <p:grpSp>
        <p:nvGrpSpPr>
          <p:cNvPr id="23" name="Group 22"/>
          <p:cNvGrpSpPr/>
          <p:nvPr/>
        </p:nvGrpSpPr>
        <p:grpSpPr>
          <a:xfrm>
            <a:off x="1158750" y="1569324"/>
            <a:ext cx="2903015" cy="2442586"/>
            <a:chOff x="1819525" y="1785467"/>
            <a:chExt cx="2068399" cy="1953405"/>
          </a:xfrm>
        </p:grpSpPr>
        <p:sp>
          <p:nvSpPr>
            <p:cNvPr id="24" name="TextBox 21"/>
            <p:cNvSpPr txBox="1"/>
            <p:nvPr/>
          </p:nvSpPr>
          <p:spPr>
            <a:xfrm>
              <a:off x="1819525" y="2076879"/>
              <a:ext cx="2052228" cy="166199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dirty="0">
                  <a:latin typeface="Arial" panose="020B0604020202020204" pitchFamily="34" charset="0"/>
                  <a:cs typeface="Arial" panose="020B0604020202020204" pitchFamily="34" charset="0"/>
                </a:rPr>
                <a:t>1. </a:t>
              </a:r>
              <a:r>
                <a:rPr lang="en-US" dirty="0" err="1">
                  <a:latin typeface="Arial" panose="020B0604020202020204" pitchFamily="34" charset="0"/>
                  <a:cs typeface="Arial" panose="020B0604020202020204" pitchFamily="34" charset="0"/>
                </a:rPr>
                <a:t>Logistik</a:t>
              </a:r>
              <a:r>
                <a:rPr lang="en-US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dirty="0" err="1">
                  <a:latin typeface="Arial" panose="020B0604020202020204" pitchFamily="34" charset="0"/>
                  <a:cs typeface="Arial" panose="020B0604020202020204" pitchFamily="34" charset="0"/>
                </a:rPr>
                <a:t>didalam</a:t>
              </a:r>
              <a:endParaRPr 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r>
                <a:rPr lang="en-US" dirty="0">
                  <a:latin typeface="Arial" panose="020B0604020202020204" pitchFamily="34" charset="0"/>
                  <a:cs typeface="Arial" panose="020B0604020202020204" pitchFamily="34" charset="0"/>
                </a:rPr>
                <a:t>2. </a:t>
              </a:r>
              <a:r>
                <a:rPr lang="en-US" dirty="0" err="1">
                  <a:latin typeface="Arial" panose="020B0604020202020204" pitchFamily="34" charset="0"/>
                  <a:cs typeface="Arial" panose="020B0604020202020204" pitchFamily="34" charset="0"/>
                </a:rPr>
                <a:t>Operasi</a:t>
              </a:r>
              <a:endParaRPr 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r>
                <a:rPr lang="en-US" dirty="0">
                  <a:latin typeface="Arial" panose="020B0604020202020204" pitchFamily="34" charset="0"/>
                  <a:cs typeface="Arial" panose="020B0604020202020204" pitchFamily="34" charset="0"/>
                </a:rPr>
                <a:t>3. </a:t>
              </a:r>
              <a:r>
                <a:rPr lang="en-US" dirty="0" err="1">
                  <a:latin typeface="Arial" panose="020B0604020202020204" pitchFamily="34" charset="0"/>
                  <a:cs typeface="Arial" panose="020B0604020202020204" pitchFamily="34" charset="0"/>
                </a:rPr>
                <a:t>Logistik</a:t>
              </a:r>
              <a:r>
                <a:rPr lang="en-US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dirty="0" err="1">
                  <a:latin typeface="Arial" panose="020B0604020202020204" pitchFamily="34" charset="0"/>
                  <a:cs typeface="Arial" panose="020B0604020202020204" pitchFamily="34" charset="0"/>
                </a:rPr>
                <a:t>diluar</a:t>
              </a:r>
              <a:endParaRPr 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r>
                <a:rPr lang="en-US" dirty="0">
                  <a:latin typeface="Arial" panose="020B0604020202020204" pitchFamily="34" charset="0"/>
                  <a:cs typeface="Arial" panose="020B0604020202020204" pitchFamily="34" charset="0"/>
                </a:rPr>
                <a:t>4. Marketing </a:t>
              </a:r>
              <a:r>
                <a:rPr lang="en-US" dirty="0" err="1">
                  <a:latin typeface="Arial" panose="020B0604020202020204" pitchFamily="34" charset="0"/>
                  <a:cs typeface="Arial" panose="020B0604020202020204" pitchFamily="34" charset="0"/>
                </a:rPr>
                <a:t>dan</a:t>
              </a:r>
              <a:r>
                <a:rPr lang="en-US" dirty="0">
                  <a:latin typeface="Arial" panose="020B0604020202020204" pitchFamily="34" charset="0"/>
                  <a:cs typeface="Arial" panose="020B0604020202020204" pitchFamily="34" charset="0"/>
                </a:rPr>
                <a:t> Sales</a:t>
              </a:r>
            </a:p>
            <a:p>
              <a:r>
                <a:rPr lang="en-US" dirty="0">
                  <a:latin typeface="Arial" panose="020B0604020202020204" pitchFamily="34" charset="0"/>
                  <a:cs typeface="Arial" panose="020B0604020202020204" pitchFamily="34" charset="0"/>
                </a:rPr>
                <a:t>5. Service</a:t>
              </a:r>
            </a:p>
            <a:p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.</a:t>
              </a:r>
              <a:r>
                <a:rPr lang="ko-KR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    </a:t>
              </a:r>
              <a:endPara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25" name="TextBox 22"/>
            <p:cNvSpPr txBox="1"/>
            <p:nvPr/>
          </p:nvSpPr>
          <p:spPr>
            <a:xfrm>
              <a:off x="1835696" y="1785467"/>
              <a:ext cx="2052228" cy="270751"/>
            </a:xfrm>
            <a:prstGeom prst="rect">
              <a:avLst/>
            </a:prstGeom>
            <a:solidFill>
              <a:schemeClr val="accent3"/>
            </a:solidFill>
          </p:spPr>
          <p:txBody>
            <a:bodyPr wrap="square" rtlCol="0" anchor="ctr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600" dirty="0">
                  <a:latin typeface="Arial" panose="020B0604020202020204" pitchFamily="34" charset="0"/>
                  <a:cs typeface="Arial" panose="020B0604020202020204" pitchFamily="34" charset="0"/>
                </a:rPr>
                <a:t>AKTIVITAS UTAMA</a:t>
              </a:r>
              <a:endParaRPr lang="ko-KR" altLang="en-US" sz="16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sp>
        <p:nvSpPr>
          <p:cNvPr id="26" name="Rectangle 9"/>
          <p:cNvSpPr/>
          <p:nvPr/>
        </p:nvSpPr>
        <p:spPr>
          <a:xfrm>
            <a:off x="755190" y="1635646"/>
            <a:ext cx="241648" cy="226204"/>
          </a:xfrm>
          <a:custGeom>
            <a:avLst/>
            <a:gdLst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2991331 w 3239999"/>
              <a:gd name="connsiteY3" fmla="*/ 2709748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239999" h="3032924">
                <a:moveTo>
                  <a:pt x="1576606" y="2778202"/>
                </a:moveTo>
                <a:cubicBezTo>
                  <a:pt x="1576606" y="2778795"/>
                  <a:pt x="1663394" y="2792670"/>
                  <a:pt x="1663394" y="2778202"/>
                </a:cubicBezTo>
                <a:lnTo>
                  <a:pt x="1663394" y="2776423"/>
                </a:lnTo>
                <a:cubicBezTo>
                  <a:pt x="2185083" y="2605634"/>
                  <a:pt x="2444552" y="2500589"/>
                  <a:pt x="2991331" y="2709748"/>
                </a:cubicBezTo>
                <a:lnTo>
                  <a:pt x="3000856" y="526981"/>
                </a:lnTo>
                <a:lnTo>
                  <a:pt x="2855082" y="526981"/>
                </a:lnTo>
                <a:cubicBezTo>
                  <a:pt x="2857178" y="1175360"/>
                  <a:pt x="2859273" y="1823738"/>
                  <a:pt x="2861369" y="2472117"/>
                </a:cubicBezTo>
                <a:cubicBezTo>
                  <a:pt x="2483869" y="2318121"/>
                  <a:pt x="2052449" y="2439541"/>
                  <a:pt x="1663394" y="2765302"/>
                </a:cubicBezTo>
                <a:lnTo>
                  <a:pt x="1663394" y="526981"/>
                </a:lnTo>
                <a:lnTo>
                  <a:pt x="1663394" y="430441"/>
                </a:lnTo>
                <a:lnTo>
                  <a:pt x="1663394" y="402054"/>
                </a:lnTo>
                <a:cubicBezTo>
                  <a:pt x="1896442" y="149589"/>
                  <a:pt x="2115835" y="2106"/>
                  <a:pt x="2406065" y="22"/>
                </a:cubicBezTo>
                <a:cubicBezTo>
                  <a:pt x="2537987" y="-925"/>
                  <a:pt x="2684544" y="28169"/>
                  <a:pt x="2853673" y="91100"/>
                </a:cubicBezTo>
                <a:cubicBezTo>
                  <a:pt x="2854039" y="204214"/>
                  <a:pt x="2854404" y="317327"/>
                  <a:pt x="2854770" y="430441"/>
                </a:cubicBezTo>
                <a:lnTo>
                  <a:pt x="3120669" y="428517"/>
                </a:lnTo>
                <a:lnTo>
                  <a:pt x="3120669" y="738345"/>
                </a:lnTo>
                <a:lnTo>
                  <a:pt x="3239999" y="738345"/>
                </a:lnTo>
                <a:lnTo>
                  <a:pt x="3239999" y="3032924"/>
                </a:lnTo>
                <a:lnTo>
                  <a:pt x="0" y="3032924"/>
                </a:lnTo>
                <a:lnTo>
                  <a:pt x="0" y="738345"/>
                </a:lnTo>
                <a:lnTo>
                  <a:pt x="102477" y="738345"/>
                </a:lnTo>
                <a:lnTo>
                  <a:pt x="102477" y="428517"/>
                </a:lnTo>
                <a:lnTo>
                  <a:pt x="385229" y="430441"/>
                </a:lnTo>
                <a:cubicBezTo>
                  <a:pt x="385595" y="317327"/>
                  <a:pt x="385960" y="204214"/>
                  <a:pt x="386326" y="91100"/>
                </a:cubicBezTo>
                <a:cubicBezTo>
                  <a:pt x="555455" y="28169"/>
                  <a:pt x="702013" y="-925"/>
                  <a:pt x="833935" y="22"/>
                </a:cubicBezTo>
                <a:cubicBezTo>
                  <a:pt x="1124164" y="2106"/>
                  <a:pt x="1343558" y="149589"/>
                  <a:pt x="1576606" y="402054"/>
                </a:cubicBezTo>
                <a:lnTo>
                  <a:pt x="1576606" y="430441"/>
                </a:lnTo>
                <a:lnTo>
                  <a:pt x="1576606" y="526981"/>
                </a:lnTo>
                <a:lnTo>
                  <a:pt x="1576606" y="2765302"/>
                </a:lnTo>
                <a:cubicBezTo>
                  <a:pt x="1187550" y="2439541"/>
                  <a:pt x="756130" y="2318121"/>
                  <a:pt x="378630" y="2472117"/>
                </a:cubicBezTo>
                <a:lnTo>
                  <a:pt x="384918" y="526981"/>
                </a:lnTo>
                <a:lnTo>
                  <a:pt x="239143" y="526981"/>
                </a:lnTo>
                <a:lnTo>
                  <a:pt x="229618" y="2690698"/>
                </a:lnTo>
                <a:cubicBezTo>
                  <a:pt x="773243" y="2466244"/>
                  <a:pt x="1081748" y="2626096"/>
                  <a:pt x="1576606" y="2776423"/>
                </a:cubicBezTo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858762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2800" b="1" dirty="0">
                <a:solidFill>
                  <a:schemeClr val="tx1"/>
                </a:solidFill>
                <a:latin typeface="Arial" panose="020B0604020202020204" pitchFamily="34" charset="0"/>
              </a:rPr>
              <a:t>PERAN PERENCANAAN STRATEGIS 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3297281" y="1464333"/>
            <a:ext cx="2469911" cy="3168410"/>
            <a:chOff x="3326226" y="1131591"/>
            <a:chExt cx="2736302" cy="3510138"/>
          </a:xfrm>
        </p:grpSpPr>
        <p:sp>
          <p:nvSpPr>
            <p:cNvPr id="24" name="Parallelogram 23"/>
            <p:cNvSpPr/>
            <p:nvPr/>
          </p:nvSpPr>
          <p:spPr>
            <a:xfrm rot="16200000" flipH="1">
              <a:off x="3391077" y="2834373"/>
              <a:ext cx="1742505" cy="1872208"/>
            </a:xfrm>
            <a:prstGeom prst="parallelogram">
              <a:avLst>
                <a:gd name="adj" fmla="val 6072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dirty="0"/>
            </a:p>
          </p:txBody>
        </p:sp>
        <p:sp>
          <p:nvSpPr>
            <p:cNvPr id="25" name="Parallelogram 24"/>
            <p:cNvSpPr/>
            <p:nvPr/>
          </p:nvSpPr>
          <p:spPr>
            <a:xfrm rot="5400000" flipH="1" flipV="1">
              <a:off x="4010302" y="2391727"/>
              <a:ext cx="1368154" cy="1008115"/>
            </a:xfrm>
            <a:prstGeom prst="parallelogram">
              <a:avLst>
                <a:gd name="adj" fmla="val 69427"/>
              </a:avLst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/>
            </a:p>
          </p:txBody>
        </p:sp>
        <p:sp>
          <p:nvSpPr>
            <p:cNvPr id="26" name="Parallelogram 25"/>
            <p:cNvSpPr/>
            <p:nvPr/>
          </p:nvSpPr>
          <p:spPr>
            <a:xfrm rot="16200000" flipH="1">
              <a:off x="4255171" y="1066740"/>
              <a:ext cx="1742505" cy="1872208"/>
            </a:xfrm>
            <a:prstGeom prst="parallelogram">
              <a:avLst>
                <a:gd name="adj" fmla="val 6072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 dirty="0"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5164673" y="3023037"/>
            <a:ext cx="755335" cy="70788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4000" b="1" dirty="0">
                <a:solidFill>
                  <a:schemeClr val="accent2"/>
                </a:solidFill>
                <a:cs typeface="Arial" pitchFamily="34" charset="0"/>
              </a:rPr>
              <a:t>02</a:t>
            </a:r>
            <a:endParaRPr lang="ko-KR" altLang="en-US" sz="4000" b="1" dirty="0">
              <a:solidFill>
                <a:schemeClr val="accent2"/>
              </a:solidFill>
              <a:cs typeface="Arial" pitchFamily="34" charset="0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5803943" y="1415399"/>
            <a:ext cx="755335" cy="70788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4000" b="1" dirty="0">
                <a:solidFill>
                  <a:schemeClr val="accent1"/>
                </a:solidFill>
                <a:cs typeface="Arial" pitchFamily="34" charset="0"/>
              </a:rPr>
              <a:t>01</a:t>
            </a:r>
            <a:endParaRPr lang="ko-KR" altLang="en-US" sz="4000" b="1" dirty="0">
              <a:solidFill>
                <a:schemeClr val="accent1"/>
              </a:solidFill>
              <a:cs typeface="Arial" pitchFamily="34" charset="0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2526830" y="3926043"/>
            <a:ext cx="755335" cy="70788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4000" b="1" dirty="0">
                <a:solidFill>
                  <a:schemeClr val="accent3"/>
                </a:solidFill>
                <a:cs typeface="Arial" pitchFamily="34" charset="0"/>
              </a:rPr>
              <a:t>03</a:t>
            </a:r>
            <a:endParaRPr lang="ko-KR" altLang="en-US" sz="4000" b="1" dirty="0">
              <a:solidFill>
                <a:schemeClr val="accent3"/>
              </a:solidFill>
              <a:cs typeface="Arial" pitchFamily="34" charset="0"/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6559277" y="1275606"/>
            <a:ext cx="2146125" cy="811912"/>
            <a:chOff x="803640" y="3362835"/>
            <a:chExt cx="2059657" cy="811912"/>
          </a:xfrm>
        </p:grpSpPr>
        <p:sp>
          <p:nvSpPr>
            <p:cNvPr id="22" name="TextBox 11"/>
            <p:cNvSpPr txBox="1"/>
            <p:nvPr/>
          </p:nvSpPr>
          <p:spPr>
            <a:xfrm>
              <a:off x="803640" y="3589972"/>
              <a:ext cx="2059657" cy="58477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600" dirty="0" err="1">
                  <a:latin typeface="Arial" panose="020B0604020202020204" pitchFamily="34" charset="0"/>
                  <a:cs typeface="Arial" panose="020B0604020202020204" pitchFamily="34" charset="0"/>
                </a:rPr>
                <a:t>Mengelola</a:t>
              </a:r>
              <a:r>
                <a:rPr lang="en-US" sz="16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600" dirty="0" err="1">
                  <a:latin typeface="Arial" panose="020B0604020202020204" pitchFamily="34" charset="0"/>
                  <a:cs typeface="Arial" panose="020B0604020202020204" pitchFamily="34" charset="0"/>
                </a:rPr>
                <a:t>bisnis</a:t>
              </a:r>
              <a:r>
                <a:rPr lang="en-US" sz="16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endParaRPr lang="id-ID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r>
                <a:rPr lang="en-US" sz="1600" dirty="0" err="1">
                  <a:latin typeface="Arial" panose="020B0604020202020204" pitchFamily="34" charset="0"/>
                  <a:cs typeface="Arial" panose="020B0604020202020204" pitchFamily="34" charset="0"/>
                </a:rPr>
                <a:t>secara</a:t>
              </a:r>
              <a:r>
                <a:rPr lang="en-US" sz="16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600" dirty="0" err="1">
                  <a:latin typeface="Arial" panose="020B0604020202020204" pitchFamily="34" charset="0"/>
                  <a:cs typeface="Arial" panose="020B0604020202020204" pitchFamily="34" charset="0"/>
                </a:rPr>
                <a:t>portofolio</a:t>
              </a:r>
              <a:endParaRPr lang="en-US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" name="TextBox 12"/>
            <p:cNvSpPr txBox="1"/>
            <p:nvPr/>
          </p:nvSpPr>
          <p:spPr>
            <a:xfrm>
              <a:off x="803640" y="3362835"/>
              <a:ext cx="2059657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sp>
        <p:nvSpPr>
          <p:cNvPr id="20" name="TextBox 14"/>
          <p:cNvSpPr txBox="1"/>
          <p:nvPr/>
        </p:nvSpPr>
        <p:spPr>
          <a:xfrm>
            <a:off x="5947392" y="3095046"/>
            <a:ext cx="2945088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Menilai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tingkat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pertumbuhan</a:t>
            </a:r>
            <a:endParaRPr lang="id-ID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pasar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dan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posisi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perusahaan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di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pasar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tersebut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38598" y="3723878"/>
            <a:ext cx="2146125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/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Membangun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sebuah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strategi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B9F108DA-B945-4DDE-8DC0-2C033BC4A53A}"/>
              </a:ext>
            </a:extLst>
          </p:cNvPr>
          <p:cNvGrpSpPr/>
          <p:nvPr/>
        </p:nvGrpSpPr>
        <p:grpSpPr>
          <a:xfrm>
            <a:off x="347540" y="1687909"/>
            <a:ext cx="3504380" cy="1512594"/>
            <a:chOff x="347540" y="1687909"/>
            <a:chExt cx="3504380" cy="1512594"/>
          </a:xfrm>
        </p:grpSpPr>
        <p:sp>
          <p:nvSpPr>
            <p:cNvPr id="13" name="TextBox 19"/>
            <p:cNvSpPr txBox="1"/>
            <p:nvPr/>
          </p:nvSpPr>
          <p:spPr>
            <a:xfrm>
              <a:off x="467172" y="2123285"/>
              <a:ext cx="3287169" cy="1077218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600" dirty="0" err="1">
                  <a:latin typeface="Arial" panose="020B0604020202020204" pitchFamily="34" charset="0"/>
                  <a:cs typeface="Arial" panose="020B0604020202020204" pitchFamily="34" charset="0"/>
                </a:rPr>
                <a:t>Disini</a:t>
              </a:r>
              <a:r>
                <a:rPr lang="en-US" sz="16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600" dirty="0" err="1">
                  <a:latin typeface="Arial" panose="020B0604020202020204" pitchFamily="34" charset="0"/>
                  <a:cs typeface="Arial" panose="020B0604020202020204" pitchFamily="34" charset="0"/>
                </a:rPr>
                <a:t>rencana</a:t>
              </a:r>
              <a:r>
                <a:rPr lang="en-US" sz="16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600" dirty="0" err="1">
                  <a:latin typeface="Arial" panose="020B0604020202020204" pitchFamily="34" charset="0"/>
                  <a:cs typeface="Arial" panose="020B0604020202020204" pitchFamily="34" charset="0"/>
                </a:rPr>
                <a:t>adalah</a:t>
              </a:r>
              <a:r>
                <a:rPr lang="en-US" sz="1600" dirty="0">
                  <a:latin typeface="Arial" panose="020B0604020202020204" pitchFamily="34" charset="0"/>
                  <a:cs typeface="Arial" panose="020B0604020202020204" pitchFamily="34" charset="0"/>
                </a:rPr>
                <a:t> instrument </a:t>
              </a:r>
              <a:r>
                <a:rPr lang="en-US" sz="1600" dirty="0" err="1">
                  <a:latin typeface="Arial" panose="020B0604020202020204" pitchFamily="34" charset="0"/>
                  <a:cs typeface="Arial" panose="020B0604020202020204" pitchFamily="34" charset="0"/>
                </a:rPr>
                <a:t>utama</a:t>
              </a:r>
              <a:r>
                <a:rPr lang="en-US" sz="16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600" dirty="0" err="1">
                  <a:latin typeface="Arial" panose="020B0604020202020204" pitchFamily="34" charset="0"/>
                  <a:cs typeface="Arial" panose="020B0604020202020204" pitchFamily="34" charset="0"/>
                </a:rPr>
                <a:t>untuk</a:t>
              </a:r>
              <a:r>
                <a:rPr lang="en-US" sz="16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600" dirty="0" err="1">
                  <a:latin typeface="Arial" panose="020B0604020202020204" pitchFamily="34" charset="0"/>
                  <a:cs typeface="Arial" panose="020B0604020202020204" pitchFamily="34" charset="0"/>
                </a:rPr>
                <a:t>mengarahkan</a:t>
              </a:r>
              <a:r>
                <a:rPr lang="en-US" sz="16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600" dirty="0" err="1">
                  <a:latin typeface="Arial" panose="020B0604020202020204" pitchFamily="34" charset="0"/>
                  <a:cs typeface="Arial" panose="020B0604020202020204" pitchFamily="34" charset="0"/>
                </a:rPr>
                <a:t>dan</a:t>
              </a:r>
              <a:r>
                <a:rPr lang="en-US" sz="16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endParaRPr lang="id-ID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/>
              <a:r>
                <a:rPr lang="en-US" sz="1600" dirty="0" err="1">
                  <a:latin typeface="Arial" panose="020B0604020202020204" pitchFamily="34" charset="0"/>
                  <a:cs typeface="Arial" panose="020B0604020202020204" pitchFamily="34" charset="0"/>
                </a:rPr>
                <a:t>mengoordinasikan</a:t>
              </a:r>
              <a:r>
                <a:rPr lang="en-US" sz="16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600" dirty="0" err="1">
                  <a:latin typeface="Arial" panose="020B0604020202020204" pitchFamily="34" charset="0"/>
                  <a:cs typeface="Arial" panose="020B0604020202020204" pitchFamily="34" charset="0"/>
                </a:rPr>
                <a:t>upaya</a:t>
              </a:r>
              <a:r>
                <a:rPr lang="en-US" sz="16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endParaRPr lang="id-ID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/>
              <a:r>
                <a:rPr lang="en-US" sz="1600" dirty="0" err="1">
                  <a:latin typeface="Arial" panose="020B0604020202020204" pitchFamily="34" charset="0"/>
                  <a:cs typeface="Arial" panose="020B0604020202020204" pitchFamily="34" charset="0"/>
                </a:rPr>
                <a:t>pemasaran</a:t>
              </a:r>
              <a:r>
                <a:rPr lang="en-US" sz="1600" dirty="0">
                  <a:latin typeface="Arial" panose="020B0604020202020204" pitchFamily="34" charset="0"/>
                  <a:cs typeface="Arial" panose="020B0604020202020204" pitchFamily="34" charset="0"/>
                </a:rPr>
                <a:t>.</a:t>
              </a:r>
            </a:p>
          </p:txBody>
        </p:sp>
        <p:sp>
          <p:nvSpPr>
            <p:cNvPr id="14" name="TextBox 20"/>
            <p:cNvSpPr txBox="1"/>
            <p:nvPr/>
          </p:nvSpPr>
          <p:spPr>
            <a:xfrm>
              <a:off x="347540" y="1687909"/>
              <a:ext cx="3504380" cy="30777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RENCANA PEMASARAN : </a:t>
              </a:r>
            </a:p>
          </p:txBody>
        </p:sp>
      </p:grpSp>
      <p:sp>
        <p:nvSpPr>
          <p:cNvPr id="15" name="Rectangle 9"/>
          <p:cNvSpPr/>
          <p:nvPr/>
        </p:nvSpPr>
        <p:spPr>
          <a:xfrm>
            <a:off x="4579629" y="3042207"/>
            <a:ext cx="292306" cy="273624"/>
          </a:xfrm>
          <a:custGeom>
            <a:avLst/>
            <a:gdLst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2991331 w 3239999"/>
              <a:gd name="connsiteY3" fmla="*/ 2709748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239999" h="3032924">
                <a:moveTo>
                  <a:pt x="1576606" y="2778202"/>
                </a:moveTo>
                <a:cubicBezTo>
                  <a:pt x="1576606" y="2778795"/>
                  <a:pt x="1663394" y="2792670"/>
                  <a:pt x="1663394" y="2778202"/>
                </a:cubicBezTo>
                <a:lnTo>
                  <a:pt x="1663394" y="2776423"/>
                </a:lnTo>
                <a:cubicBezTo>
                  <a:pt x="2185083" y="2605634"/>
                  <a:pt x="2444552" y="2500589"/>
                  <a:pt x="2991331" y="2709748"/>
                </a:cubicBezTo>
                <a:lnTo>
                  <a:pt x="3000856" y="526981"/>
                </a:lnTo>
                <a:lnTo>
                  <a:pt x="2855082" y="526981"/>
                </a:lnTo>
                <a:cubicBezTo>
                  <a:pt x="2857178" y="1175360"/>
                  <a:pt x="2859273" y="1823738"/>
                  <a:pt x="2861369" y="2472117"/>
                </a:cubicBezTo>
                <a:cubicBezTo>
                  <a:pt x="2483869" y="2318121"/>
                  <a:pt x="2052449" y="2439541"/>
                  <a:pt x="1663394" y="2765302"/>
                </a:cubicBezTo>
                <a:lnTo>
                  <a:pt x="1663394" y="526981"/>
                </a:lnTo>
                <a:lnTo>
                  <a:pt x="1663394" y="430441"/>
                </a:lnTo>
                <a:lnTo>
                  <a:pt x="1663394" y="402054"/>
                </a:lnTo>
                <a:cubicBezTo>
                  <a:pt x="1896442" y="149589"/>
                  <a:pt x="2115835" y="2106"/>
                  <a:pt x="2406065" y="22"/>
                </a:cubicBezTo>
                <a:cubicBezTo>
                  <a:pt x="2537987" y="-925"/>
                  <a:pt x="2684544" y="28169"/>
                  <a:pt x="2853673" y="91100"/>
                </a:cubicBezTo>
                <a:cubicBezTo>
                  <a:pt x="2854039" y="204214"/>
                  <a:pt x="2854404" y="317327"/>
                  <a:pt x="2854770" y="430441"/>
                </a:cubicBezTo>
                <a:lnTo>
                  <a:pt x="3120669" y="428517"/>
                </a:lnTo>
                <a:lnTo>
                  <a:pt x="3120669" y="738345"/>
                </a:lnTo>
                <a:lnTo>
                  <a:pt x="3239999" y="738345"/>
                </a:lnTo>
                <a:lnTo>
                  <a:pt x="3239999" y="3032924"/>
                </a:lnTo>
                <a:lnTo>
                  <a:pt x="0" y="3032924"/>
                </a:lnTo>
                <a:lnTo>
                  <a:pt x="0" y="738345"/>
                </a:lnTo>
                <a:lnTo>
                  <a:pt x="102477" y="738345"/>
                </a:lnTo>
                <a:lnTo>
                  <a:pt x="102477" y="428517"/>
                </a:lnTo>
                <a:lnTo>
                  <a:pt x="385229" y="430441"/>
                </a:lnTo>
                <a:cubicBezTo>
                  <a:pt x="385595" y="317327"/>
                  <a:pt x="385960" y="204214"/>
                  <a:pt x="386326" y="91100"/>
                </a:cubicBezTo>
                <a:cubicBezTo>
                  <a:pt x="555455" y="28169"/>
                  <a:pt x="702013" y="-925"/>
                  <a:pt x="833935" y="22"/>
                </a:cubicBezTo>
                <a:cubicBezTo>
                  <a:pt x="1124164" y="2106"/>
                  <a:pt x="1343558" y="149589"/>
                  <a:pt x="1576606" y="402054"/>
                </a:cubicBezTo>
                <a:lnTo>
                  <a:pt x="1576606" y="430441"/>
                </a:lnTo>
                <a:lnTo>
                  <a:pt x="1576606" y="526981"/>
                </a:lnTo>
                <a:lnTo>
                  <a:pt x="1576606" y="2765302"/>
                </a:lnTo>
                <a:cubicBezTo>
                  <a:pt x="1187550" y="2439541"/>
                  <a:pt x="756130" y="2318121"/>
                  <a:pt x="378630" y="2472117"/>
                </a:cubicBezTo>
                <a:lnTo>
                  <a:pt x="384918" y="526981"/>
                </a:lnTo>
                <a:lnTo>
                  <a:pt x="239143" y="526981"/>
                </a:lnTo>
                <a:lnTo>
                  <a:pt x="229618" y="2690698"/>
                </a:lnTo>
                <a:cubicBezTo>
                  <a:pt x="773243" y="2466244"/>
                  <a:pt x="1081748" y="2626096"/>
                  <a:pt x="1576606" y="2776423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/>
          </a:p>
        </p:txBody>
      </p:sp>
      <p:sp>
        <p:nvSpPr>
          <p:cNvPr id="16" name="Donut 24"/>
          <p:cNvSpPr/>
          <p:nvPr/>
        </p:nvSpPr>
        <p:spPr>
          <a:xfrm>
            <a:off x="5296828" y="1745951"/>
            <a:ext cx="343349" cy="346144"/>
          </a:xfrm>
          <a:custGeom>
            <a:avLst/>
            <a:gdLst/>
            <a:ahLst/>
            <a:cxnLst/>
            <a:rect l="l" t="t" r="r" b="b"/>
            <a:pathLst>
              <a:path w="3208412" h="3234532">
                <a:moveTo>
                  <a:pt x="1561445" y="1065858"/>
                </a:moveTo>
                <a:cubicBezTo>
                  <a:pt x="1654998" y="1065858"/>
                  <a:pt x="1743610" y="1087015"/>
                  <a:pt x="1821879" y="1126644"/>
                </a:cubicBezTo>
                <a:lnTo>
                  <a:pt x="1611352" y="1337172"/>
                </a:lnTo>
                <a:cubicBezTo>
                  <a:pt x="1595200" y="1333388"/>
                  <a:pt x="1578468" y="1332141"/>
                  <a:pt x="1561445" y="1332141"/>
                </a:cubicBezTo>
                <a:cubicBezTo>
                  <a:pt x="1373145" y="1332141"/>
                  <a:pt x="1220499" y="1484787"/>
                  <a:pt x="1220499" y="1673087"/>
                </a:cubicBezTo>
                <a:cubicBezTo>
                  <a:pt x="1220499" y="1861387"/>
                  <a:pt x="1373145" y="2014033"/>
                  <a:pt x="1561445" y="2014033"/>
                </a:cubicBezTo>
                <a:cubicBezTo>
                  <a:pt x="1749745" y="2014033"/>
                  <a:pt x="1902391" y="1861387"/>
                  <a:pt x="1902391" y="1673087"/>
                </a:cubicBezTo>
                <a:cubicBezTo>
                  <a:pt x="1902391" y="1643675"/>
                  <a:pt x="1898667" y="1615133"/>
                  <a:pt x="1890450" y="1588219"/>
                </a:cubicBezTo>
                <a:lnTo>
                  <a:pt x="2093156" y="1385512"/>
                </a:lnTo>
                <a:cubicBezTo>
                  <a:pt x="2142229" y="1470075"/>
                  <a:pt x="2168674" y="1568493"/>
                  <a:pt x="2168674" y="1673087"/>
                </a:cubicBezTo>
                <a:cubicBezTo>
                  <a:pt x="2168674" y="2008450"/>
                  <a:pt x="1896808" y="2280316"/>
                  <a:pt x="1561445" y="2280316"/>
                </a:cubicBezTo>
                <a:cubicBezTo>
                  <a:pt x="1226082" y="2280316"/>
                  <a:pt x="954217" y="2008450"/>
                  <a:pt x="954217" y="1673087"/>
                </a:cubicBezTo>
                <a:cubicBezTo>
                  <a:pt x="954217" y="1337724"/>
                  <a:pt x="1226082" y="1065858"/>
                  <a:pt x="1561445" y="1065858"/>
                </a:cubicBezTo>
                <a:close/>
                <a:moveTo>
                  <a:pt x="1561445" y="580076"/>
                </a:moveTo>
                <a:cubicBezTo>
                  <a:pt x="1790175" y="580076"/>
                  <a:pt x="2002494" y="650333"/>
                  <a:pt x="2177834" y="770690"/>
                </a:cubicBezTo>
                <a:lnTo>
                  <a:pt x="1968030" y="980494"/>
                </a:lnTo>
                <a:cubicBezTo>
                  <a:pt x="1849962" y="907198"/>
                  <a:pt x="1710422" y="866794"/>
                  <a:pt x="1561445" y="866794"/>
                </a:cubicBezTo>
                <a:cubicBezTo>
                  <a:pt x="1116142" y="866794"/>
                  <a:pt x="755153" y="1227784"/>
                  <a:pt x="755153" y="1673087"/>
                </a:cubicBezTo>
                <a:cubicBezTo>
                  <a:pt x="755153" y="2118390"/>
                  <a:pt x="1116142" y="2479380"/>
                  <a:pt x="1561445" y="2479380"/>
                </a:cubicBezTo>
                <a:cubicBezTo>
                  <a:pt x="2006748" y="2479380"/>
                  <a:pt x="2367738" y="2118390"/>
                  <a:pt x="2367738" y="1673087"/>
                </a:cubicBezTo>
                <a:cubicBezTo>
                  <a:pt x="2367738" y="1513043"/>
                  <a:pt x="2321108" y="1363890"/>
                  <a:pt x="2239307" y="1239362"/>
                </a:cubicBezTo>
                <a:lnTo>
                  <a:pt x="2445928" y="1032741"/>
                </a:lnTo>
                <a:cubicBezTo>
                  <a:pt x="2577451" y="1212149"/>
                  <a:pt x="2654457" y="1433625"/>
                  <a:pt x="2654457" y="1673087"/>
                </a:cubicBezTo>
                <a:cubicBezTo>
                  <a:pt x="2654457" y="2276741"/>
                  <a:pt x="2165099" y="2766099"/>
                  <a:pt x="1561445" y="2766099"/>
                </a:cubicBezTo>
                <a:cubicBezTo>
                  <a:pt x="957792" y="2766099"/>
                  <a:pt x="468434" y="2276741"/>
                  <a:pt x="468434" y="1673087"/>
                </a:cubicBezTo>
                <a:cubicBezTo>
                  <a:pt x="468434" y="1069433"/>
                  <a:pt x="957792" y="580076"/>
                  <a:pt x="1561445" y="580076"/>
                </a:cubicBezTo>
                <a:close/>
                <a:moveTo>
                  <a:pt x="1561445" y="111642"/>
                </a:moveTo>
                <a:cubicBezTo>
                  <a:pt x="1890473" y="111642"/>
                  <a:pt x="2195731" y="213411"/>
                  <a:pt x="2447076" y="387744"/>
                </a:cubicBezTo>
                <a:lnTo>
                  <a:pt x="2453780" y="494744"/>
                </a:lnTo>
                <a:lnTo>
                  <a:pt x="2309436" y="639088"/>
                </a:lnTo>
                <a:cubicBezTo>
                  <a:pt x="2099826" y="485554"/>
                  <a:pt x="1841132" y="395669"/>
                  <a:pt x="1561445" y="395669"/>
                </a:cubicBezTo>
                <a:cubicBezTo>
                  <a:pt x="855947" y="395669"/>
                  <a:pt x="284027" y="967589"/>
                  <a:pt x="284027" y="1673087"/>
                </a:cubicBezTo>
                <a:cubicBezTo>
                  <a:pt x="284027" y="2378585"/>
                  <a:pt x="855947" y="2950505"/>
                  <a:pt x="1561445" y="2950505"/>
                </a:cubicBezTo>
                <a:cubicBezTo>
                  <a:pt x="2266943" y="2950505"/>
                  <a:pt x="2838863" y="2378585"/>
                  <a:pt x="2838863" y="1673087"/>
                </a:cubicBezTo>
                <a:cubicBezTo>
                  <a:pt x="2838863" y="1382650"/>
                  <a:pt x="2741936" y="1114852"/>
                  <a:pt x="2577529" y="901139"/>
                </a:cubicBezTo>
                <a:lnTo>
                  <a:pt x="2706681" y="771988"/>
                </a:lnTo>
                <a:lnTo>
                  <a:pt x="2841540" y="780437"/>
                </a:lnTo>
                <a:cubicBezTo>
                  <a:pt x="3019168" y="1032973"/>
                  <a:pt x="3122890" y="1340917"/>
                  <a:pt x="3122890" y="1673087"/>
                </a:cubicBezTo>
                <a:cubicBezTo>
                  <a:pt x="3122890" y="2535449"/>
                  <a:pt x="2423807" y="3234532"/>
                  <a:pt x="1561445" y="3234532"/>
                </a:cubicBezTo>
                <a:cubicBezTo>
                  <a:pt x="699083" y="3234532"/>
                  <a:pt x="0" y="2535449"/>
                  <a:pt x="0" y="1673087"/>
                </a:cubicBezTo>
                <a:cubicBezTo>
                  <a:pt x="0" y="810725"/>
                  <a:pt x="699083" y="111642"/>
                  <a:pt x="1561445" y="111642"/>
                </a:cubicBezTo>
                <a:close/>
                <a:moveTo>
                  <a:pt x="2909110" y="0"/>
                </a:moveTo>
                <a:lnTo>
                  <a:pt x="2926757" y="281655"/>
                </a:lnTo>
                <a:lnTo>
                  <a:pt x="3208412" y="299301"/>
                </a:lnTo>
                <a:lnTo>
                  <a:pt x="2863230" y="644483"/>
                </a:lnTo>
                <a:lnTo>
                  <a:pt x="2685547" y="633351"/>
                </a:lnTo>
                <a:lnTo>
                  <a:pt x="1718098" y="1600799"/>
                </a:lnTo>
                <a:cubicBezTo>
                  <a:pt x="1729236" y="1622491"/>
                  <a:pt x="1734939" y="1647123"/>
                  <a:pt x="1734939" y="1673087"/>
                </a:cubicBezTo>
                <a:cubicBezTo>
                  <a:pt x="1734939" y="1768905"/>
                  <a:pt x="1657263" y="1846581"/>
                  <a:pt x="1561445" y="1846581"/>
                </a:cubicBezTo>
                <a:cubicBezTo>
                  <a:pt x="1465627" y="1846581"/>
                  <a:pt x="1387951" y="1768905"/>
                  <a:pt x="1387951" y="1673087"/>
                </a:cubicBezTo>
                <a:cubicBezTo>
                  <a:pt x="1387951" y="1577269"/>
                  <a:pt x="1465627" y="1499593"/>
                  <a:pt x="1561445" y="1499593"/>
                </a:cubicBezTo>
                <a:lnTo>
                  <a:pt x="1591006" y="1505561"/>
                </a:lnTo>
                <a:lnTo>
                  <a:pt x="2574981" y="521587"/>
                </a:lnTo>
                <a:lnTo>
                  <a:pt x="2563928" y="34518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7" name="Rounded Rectangle 7"/>
          <p:cNvSpPr/>
          <p:nvPr/>
        </p:nvSpPr>
        <p:spPr>
          <a:xfrm>
            <a:off x="3405556" y="4026316"/>
            <a:ext cx="348786" cy="300998"/>
          </a:xfrm>
          <a:custGeom>
            <a:avLst/>
            <a:gdLst/>
            <a:ahLst/>
            <a:cxnLst/>
            <a:rect l="l" t="t" r="r" b="b"/>
            <a:pathLst>
              <a:path w="3240006" h="2796091">
                <a:moveTo>
                  <a:pt x="686867" y="612319"/>
                </a:moveTo>
                <a:cubicBezTo>
                  <a:pt x="611281" y="612319"/>
                  <a:pt x="550007" y="673593"/>
                  <a:pt x="550007" y="749179"/>
                </a:cubicBezTo>
                <a:cubicBezTo>
                  <a:pt x="550007" y="824765"/>
                  <a:pt x="611281" y="886039"/>
                  <a:pt x="686867" y="886039"/>
                </a:cubicBezTo>
                <a:cubicBezTo>
                  <a:pt x="762453" y="886039"/>
                  <a:pt x="823727" y="824765"/>
                  <a:pt x="823727" y="749179"/>
                </a:cubicBezTo>
                <a:cubicBezTo>
                  <a:pt x="823727" y="673593"/>
                  <a:pt x="762453" y="612319"/>
                  <a:pt x="686867" y="612319"/>
                </a:cubicBezTo>
                <a:close/>
                <a:moveTo>
                  <a:pt x="1587500" y="281447"/>
                </a:moveTo>
                <a:cubicBezTo>
                  <a:pt x="1432061" y="281447"/>
                  <a:pt x="1306053" y="407455"/>
                  <a:pt x="1306053" y="562894"/>
                </a:cubicBezTo>
                <a:cubicBezTo>
                  <a:pt x="1306053" y="718333"/>
                  <a:pt x="1432061" y="844341"/>
                  <a:pt x="1587500" y="844341"/>
                </a:cubicBezTo>
                <a:cubicBezTo>
                  <a:pt x="1742939" y="844341"/>
                  <a:pt x="1868947" y="718333"/>
                  <a:pt x="1868947" y="562894"/>
                </a:cubicBezTo>
                <a:cubicBezTo>
                  <a:pt x="1868947" y="407455"/>
                  <a:pt x="1742939" y="281447"/>
                  <a:pt x="1587500" y="281447"/>
                </a:cubicBezTo>
                <a:close/>
                <a:moveTo>
                  <a:pt x="1587500" y="0"/>
                </a:moveTo>
                <a:cubicBezTo>
                  <a:pt x="1898378" y="0"/>
                  <a:pt x="2150394" y="252016"/>
                  <a:pt x="2150394" y="562894"/>
                </a:cubicBezTo>
                <a:cubicBezTo>
                  <a:pt x="2150394" y="786167"/>
                  <a:pt x="2020401" y="979078"/>
                  <a:pt x="1831095" y="1068260"/>
                </a:cubicBezTo>
                <a:lnTo>
                  <a:pt x="2215710" y="1068260"/>
                </a:lnTo>
                <a:cubicBezTo>
                  <a:pt x="2374756" y="1068260"/>
                  <a:pt x="2503688" y="1197192"/>
                  <a:pt x="2503688" y="1356238"/>
                </a:cubicBezTo>
                <a:lnTo>
                  <a:pt x="2503688" y="1474975"/>
                </a:lnTo>
                <a:lnTo>
                  <a:pt x="2656086" y="1474975"/>
                </a:lnTo>
                <a:cubicBezTo>
                  <a:pt x="2692420" y="1474975"/>
                  <a:pt x="2722815" y="1500405"/>
                  <a:pt x="2728975" y="1534767"/>
                </a:cubicBezTo>
                <a:lnTo>
                  <a:pt x="3240006" y="1109804"/>
                </a:lnTo>
                <a:lnTo>
                  <a:pt x="3240006" y="2754548"/>
                </a:lnTo>
                <a:lnTo>
                  <a:pt x="2728975" y="2329585"/>
                </a:lnTo>
                <a:cubicBezTo>
                  <a:pt x="2722815" y="2363946"/>
                  <a:pt x="2692420" y="2389375"/>
                  <a:pt x="2656086" y="2389375"/>
                </a:cubicBezTo>
                <a:lnTo>
                  <a:pt x="2503688" y="2389375"/>
                </a:lnTo>
                <a:lnTo>
                  <a:pt x="2503688" y="2508113"/>
                </a:lnTo>
                <a:cubicBezTo>
                  <a:pt x="2503688" y="2667159"/>
                  <a:pt x="2374756" y="2796091"/>
                  <a:pt x="2215710" y="2796091"/>
                </a:cubicBezTo>
                <a:lnTo>
                  <a:pt x="287978" y="2796091"/>
                </a:lnTo>
                <a:cubicBezTo>
                  <a:pt x="128932" y="2796091"/>
                  <a:pt x="0" y="2667159"/>
                  <a:pt x="0" y="2508113"/>
                </a:cubicBezTo>
                <a:lnTo>
                  <a:pt x="0" y="1356238"/>
                </a:lnTo>
                <a:cubicBezTo>
                  <a:pt x="0" y="1197192"/>
                  <a:pt x="128932" y="1068260"/>
                  <a:pt x="287978" y="1068260"/>
                </a:cubicBezTo>
                <a:lnTo>
                  <a:pt x="544513" y="1068260"/>
                </a:lnTo>
                <a:cubicBezTo>
                  <a:pt x="422089" y="1014226"/>
                  <a:pt x="336949" y="891645"/>
                  <a:pt x="336949" y="749179"/>
                </a:cubicBezTo>
                <a:cubicBezTo>
                  <a:pt x="336949" y="555925"/>
                  <a:pt x="493613" y="399261"/>
                  <a:pt x="686867" y="399261"/>
                </a:cubicBezTo>
                <a:cubicBezTo>
                  <a:pt x="880121" y="399261"/>
                  <a:pt x="1036785" y="555925"/>
                  <a:pt x="1036785" y="749179"/>
                </a:cubicBezTo>
                <a:cubicBezTo>
                  <a:pt x="1036785" y="891645"/>
                  <a:pt x="951645" y="1014226"/>
                  <a:pt x="829222" y="1068260"/>
                </a:cubicBezTo>
                <a:lnTo>
                  <a:pt x="1343906" y="1068260"/>
                </a:lnTo>
                <a:cubicBezTo>
                  <a:pt x="1154600" y="979078"/>
                  <a:pt x="1024606" y="786167"/>
                  <a:pt x="1024606" y="562894"/>
                </a:cubicBezTo>
                <a:cubicBezTo>
                  <a:pt x="1024606" y="252016"/>
                  <a:pt x="1276622" y="0"/>
                  <a:pt x="158750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0" y="915566"/>
            <a:ext cx="9144000" cy="288032"/>
          </a:xfrm>
        </p:spPr>
        <p:txBody>
          <a:bodyPr/>
          <a:lstStyle/>
          <a:p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</a:rPr>
              <a:t>Untuk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</a:rPr>
              <a:t>memastikan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</a:rPr>
              <a:t>serta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</a:rPr>
              <a:t>melakukan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</a:rPr>
              <a:t>kegiatan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</a:rPr>
              <a:t>pemasaran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</a:rPr>
              <a:t>dengan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</a:rPr>
              <a:t>benar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</a:rPr>
              <a:t>maka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</a:rPr>
              <a:t>pemasar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</a:rPr>
              <a:t>harus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endParaRPr lang="id-ID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</a:rPr>
              <a:t>memprioritaskan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</a:rPr>
              <a:t>perencanaan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</a:rPr>
              <a:t>strategis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</a:rPr>
              <a:t>didalam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Arial" panose="020B0604020202020204" pitchFamily="34" charset="0"/>
              </a:rPr>
              <a:t>bidang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</a:rPr>
              <a:t> :</a:t>
            </a:r>
          </a:p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862253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909929"/>
            <a:ext cx="9144000" cy="7092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grpSp>
        <p:nvGrpSpPr>
          <p:cNvPr id="6" name="Group 5"/>
          <p:cNvGrpSpPr/>
          <p:nvPr/>
        </p:nvGrpSpPr>
        <p:grpSpPr>
          <a:xfrm>
            <a:off x="3535444" y="915566"/>
            <a:ext cx="1972660" cy="3407324"/>
            <a:chOff x="2627784" y="1825002"/>
            <a:chExt cx="1198166" cy="2069560"/>
          </a:xfrm>
        </p:grpSpPr>
        <p:sp>
          <p:nvSpPr>
            <p:cNvPr id="7" name="Rounded Rectangle 6"/>
            <p:cNvSpPr/>
            <p:nvPr userDrawn="1"/>
          </p:nvSpPr>
          <p:spPr>
            <a:xfrm>
              <a:off x="2627784" y="1825002"/>
              <a:ext cx="1198166" cy="2069560"/>
            </a:xfrm>
            <a:prstGeom prst="roundRect">
              <a:avLst>
                <a:gd name="adj" fmla="val 13580"/>
              </a:avLst>
            </a:prstGeom>
            <a:solidFill>
              <a:srgbClr val="262626"/>
            </a:solidFill>
            <a:ln w="88900">
              <a:noFill/>
            </a:ln>
            <a:effectLst/>
            <a:scene3d>
              <a:camera prst="perspectiveFront"/>
              <a:lightRig rig="threePt" dir="t"/>
            </a:scene3d>
            <a:sp3d prstMaterial="plastic">
              <a:bevelT w="127000" h="50800"/>
              <a:bevelB w="127000" h="254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/>
            </a:p>
          </p:txBody>
        </p:sp>
        <p:sp>
          <p:nvSpPr>
            <p:cNvPr id="8" name="Rectangle 7"/>
            <p:cNvSpPr/>
            <p:nvPr userDrawn="1"/>
          </p:nvSpPr>
          <p:spPr>
            <a:xfrm>
              <a:off x="3155241" y="1922844"/>
              <a:ext cx="143251" cy="27666"/>
            </a:xfrm>
            <a:prstGeom prst="rect">
              <a:avLst/>
            </a:prstGeom>
            <a:solidFill>
              <a:srgbClr val="B0B0B0"/>
            </a:solidFill>
            <a:ln w="889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/>
            </a:p>
          </p:txBody>
        </p:sp>
        <p:grpSp>
          <p:nvGrpSpPr>
            <p:cNvPr id="9" name="Group 8"/>
            <p:cNvGrpSpPr/>
            <p:nvPr userDrawn="1"/>
          </p:nvGrpSpPr>
          <p:grpSpPr>
            <a:xfrm>
              <a:off x="3168829" y="3704452"/>
              <a:ext cx="116076" cy="127684"/>
              <a:chOff x="2453209" y="5151638"/>
              <a:chExt cx="191820" cy="211002"/>
            </a:xfrm>
          </p:grpSpPr>
          <p:sp>
            <p:nvSpPr>
              <p:cNvPr id="10" name="Oval 9"/>
              <p:cNvSpPr/>
              <p:nvPr userDrawn="1"/>
            </p:nvSpPr>
            <p:spPr>
              <a:xfrm>
                <a:off x="2453209" y="5151638"/>
                <a:ext cx="191820" cy="211002"/>
              </a:xfrm>
              <a:prstGeom prst="ellipse">
                <a:avLst/>
              </a:prstGeom>
              <a:gradFill flip="none" rotWithShape="1">
                <a:gsLst>
                  <a:gs pos="0">
                    <a:schemeClr val="tx1">
                      <a:lumMod val="94000"/>
                      <a:lumOff val="6000"/>
                    </a:schemeClr>
                  </a:gs>
                  <a:gs pos="56000">
                    <a:schemeClr val="tx1">
                      <a:lumMod val="65000"/>
                      <a:lumOff val="35000"/>
                    </a:schemeClr>
                  </a:gs>
                  <a:gs pos="91000">
                    <a:schemeClr val="tx1">
                      <a:lumMod val="50000"/>
                      <a:lumOff val="50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0800000" scaled="1"/>
                <a:tileRect/>
              </a:gradFill>
              <a:ln w="0">
                <a:solidFill>
                  <a:srgbClr val="262626"/>
                </a:solidFill>
              </a:ln>
              <a:scene3d>
                <a:camera prst="perspectiveFront"/>
                <a:lightRig rig="threePt" dir="t"/>
              </a:scene3d>
              <a:sp3d>
                <a:bevelT w="635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ko-KR" altLang="en-US"/>
              </a:p>
            </p:txBody>
          </p:sp>
          <p:sp>
            <p:nvSpPr>
              <p:cNvPr id="11" name="Rounded Rectangle 10"/>
              <p:cNvSpPr/>
              <p:nvPr userDrawn="1"/>
            </p:nvSpPr>
            <p:spPr>
              <a:xfrm>
                <a:off x="2505251" y="5208531"/>
                <a:ext cx="87734" cy="97215"/>
              </a:xfrm>
              <a:prstGeom prst="roundRect">
                <a:avLst/>
              </a:prstGeom>
              <a:solidFill>
                <a:srgbClr val="737373"/>
              </a:solidFill>
              <a:ln w="6350">
                <a:solidFill>
                  <a:srgbClr val="B0B0B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ko-KR" altLang="en-US"/>
              </a:p>
            </p:txBody>
          </p:sp>
        </p:grpSp>
      </p:grpSp>
      <p:sp>
        <p:nvSpPr>
          <p:cNvPr id="12" name="Picture Placeholder 2"/>
          <p:cNvSpPr>
            <a:spLocks noGrp="1"/>
          </p:cNvSpPr>
          <p:nvPr/>
        </p:nvSpPr>
        <p:spPr>
          <a:xfrm>
            <a:off x="3653463" y="1199209"/>
            <a:ext cx="1736623" cy="2738293"/>
          </a:xfrm>
          <a:prstGeom prst="rect">
            <a:avLst/>
          </a:prstGeom>
          <a:solidFill>
            <a:schemeClr val="bg1"/>
          </a:solidFill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ko-KR" altLang="en-US" sz="1600" dirty="0">
              <a:cs typeface="Arial" pitchFamily="34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3653463" y="1909928"/>
            <a:ext cx="1736623" cy="7092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4" name="Oval 13"/>
          <p:cNvSpPr/>
          <p:nvPr/>
        </p:nvSpPr>
        <p:spPr>
          <a:xfrm>
            <a:off x="3702695" y="1405873"/>
            <a:ext cx="433093" cy="433093"/>
          </a:xfrm>
          <a:prstGeom prst="ellipse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5" name="Oval 14"/>
          <p:cNvSpPr/>
          <p:nvPr/>
        </p:nvSpPr>
        <p:spPr>
          <a:xfrm>
            <a:off x="3702695" y="2029942"/>
            <a:ext cx="433093" cy="433093"/>
          </a:xfrm>
          <a:prstGeom prst="ellipse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6" name="Oval 15"/>
          <p:cNvSpPr/>
          <p:nvPr/>
        </p:nvSpPr>
        <p:spPr>
          <a:xfrm>
            <a:off x="3702695" y="2654011"/>
            <a:ext cx="433093" cy="433093"/>
          </a:xfrm>
          <a:prstGeom prst="ellipse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7" name="Oval 16"/>
          <p:cNvSpPr/>
          <p:nvPr/>
        </p:nvSpPr>
        <p:spPr>
          <a:xfrm>
            <a:off x="3702695" y="3278081"/>
            <a:ext cx="433093" cy="433093"/>
          </a:xfrm>
          <a:prstGeom prst="ellipse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8" name="Rounded Rectangle 27"/>
          <p:cNvSpPr/>
          <p:nvPr/>
        </p:nvSpPr>
        <p:spPr>
          <a:xfrm>
            <a:off x="3818226" y="3412215"/>
            <a:ext cx="212535" cy="163256"/>
          </a:xfrm>
          <a:custGeom>
            <a:avLst/>
            <a:gdLst/>
            <a:ahLst/>
            <a:cxnLst/>
            <a:rect l="l" t="t" r="r" b="b"/>
            <a:pathLst>
              <a:path w="3186824" h="2447912">
                <a:moveTo>
                  <a:pt x="1917737" y="1021643"/>
                </a:moveTo>
                <a:cubicBezTo>
                  <a:pt x="2188548" y="1021643"/>
                  <a:pt x="2408083" y="1241178"/>
                  <a:pt x="2408083" y="1511989"/>
                </a:cubicBezTo>
                <a:cubicBezTo>
                  <a:pt x="2408083" y="1782800"/>
                  <a:pt x="2188548" y="2002335"/>
                  <a:pt x="1917737" y="2002335"/>
                </a:cubicBezTo>
                <a:cubicBezTo>
                  <a:pt x="1646926" y="2002335"/>
                  <a:pt x="1427391" y="1782800"/>
                  <a:pt x="1427391" y="1511989"/>
                </a:cubicBezTo>
                <a:cubicBezTo>
                  <a:pt x="1427391" y="1241178"/>
                  <a:pt x="1646926" y="1021643"/>
                  <a:pt x="1917737" y="1021643"/>
                </a:cubicBezTo>
                <a:close/>
                <a:moveTo>
                  <a:pt x="1917737" y="827913"/>
                </a:moveTo>
                <a:cubicBezTo>
                  <a:pt x="1539932" y="827913"/>
                  <a:pt x="1233661" y="1134184"/>
                  <a:pt x="1233661" y="1511989"/>
                </a:cubicBezTo>
                <a:cubicBezTo>
                  <a:pt x="1233661" y="1889794"/>
                  <a:pt x="1539932" y="2196065"/>
                  <a:pt x="1917737" y="2196065"/>
                </a:cubicBezTo>
                <a:cubicBezTo>
                  <a:pt x="2295542" y="2196065"/>
                  <a:pt x="2601813" y="1889794"/>
                  <a:pt x="2601813" y="1511989"/>
                </a:cubicBezTo>
                <a:cubicBezTo>
                  <a:pt x="2601813" y="1134184"/>
                  <a:pt x="2295542" y="827913"/>
                  <a:pt x="1917737" y="827913"/>
                </a:cubicBezTo>
                <a:close/>
                <a:moveTo>
                  <a:pt x="1112286" y="675885"/>
                </a:moveTo>
                <a:lnTo>
                  <a:pt x="1112286" y="830188"/>
                </a:lnTo>
                <a:lnTo>
                  <a:pt x="1328310" y="830188"/>
                </a:lnTo>
                <a:lnTo>
                  <a:pt x="1328310" y="675885"/>
                </a:lnTo>
                <a:close/>
                <a:moveTo>
                  <a:pt x="2586084" y="626422"/>
                </a:moveTo>
                <a:lnTo>
                  <a:pt x="2586084" y="830188"/>
                </a:lnTo>
                <a:lnTo>
                  <a:pt x="3001340" y="830188"/>
                </a:lnTo>
                <a:lnTo>
                  <a:pt x="3001340" y="626422"/>
                </a:lnTo>
                <a:close/>
                <a:moveTo>
                  <a:pt x="1593701" y="108218"/>
                </a:moveTo>
                <a:lnTo>
                  <a:pt x="1593701" y="432905"/>
                </a:lnTo>
                <a:lnTo>
                  <a:pt x="2241773" y="432905"/>
                </a:lnTo>
                <a:lnTo>
                  <a:pt x="2241773" y="108218"/>
                </a:lnTo>
                <a:close/>
                <a:moveTo>
                  <a:pt x="1452512" y="0"/>
                </a:moveTo>
                <a:lnTo>
                  <a:pt x="2382963" y="0"/>
                </a:lnTo>
                <a:cubicBezTo>
                  <a:pt x="2433311" y="0"/>
                  <a:pt x="2474127" y="40816"/>
                  <a:pt x="2474127" y="91164"/>
                </a:cubicBezTo>
                <a:lnTo>
                  <a:pt x="2474127" y="432905"/>
                </a:lnTo>
                <a:lnTo>
                  <a:pt x="2933014" y="432905"/>
                </a:lnTo>
                <a:cubicBezTo>
                  <a:pt x="3073189" y="432905"/>
                  <a:pt x="3186824" y="546540"/>
                  <a:pt x="3186824" y="686715"/>
                </a:cubicBezTo>
                <a:lnTo>
                  <a:pt x="3186824" y="2194102"/>
                </a:lnTo>
                <a:cubicBezTo>
                  <a:pt x="3186824" y="2334277"/>
                  <a:pt x="3073189" y="2447912"/>
                  <a:pt x="2933014" y="2447912"/>
                </a:cubicBezTo>
                <a:lnTo>
                  <a:pt x="253810" y="2447912"/>
                </a:lnTo>
                <a:cubicBezTo>
                  <a:pt x="113635" y="2447912"/>
                  <a:pt x="0" y="2334277"/>
                  <a:pt x="0" y="2194102"/>
                </a:cubicBezTo>
                <a:lnTo>
                  <a:pt x="0" y="686715"/>
                </a:lnTo>
                <a:cubicBezTo>
                  <a:pt x="0" y="546540"/>
                  <a:pt x="113635" y="432905"/>
                  <a:pt x="253810" y="432905"/>
                </a:cubicBezTo>
                <a:lnTo>
                  <a:pt x="307082" y="432905"/>
                </a:lnTo>
                <a:lnTo>
                  <a:pt x="307082" y="313169"/>
                </a:lnTo>
                <a:cubicBezTo>
                  <a:pt x="307082" y="287995"/>
                  <a:pt x="327490" y="267587"/>
                  <a:pt x="352664" y="267587"/>
                </a:cubicBezTo>
                <a:lnTo>
                  <a:pt x="817888" y="267587"/>
                </a:lnTo>
                <a:cubicBezTo>
                  <a:pt x="843062" y="267587"/>
                  <a:pt x="863470" y="287995"/>
                  <a:pt x="863470" y="313169"/>
                </a:cubicBezTo>
                <a:lnTo>
                  <a:pt x="863470" y="432905"/>
                </a:lnTo>
                <a:lnTo>
                  <a:pt x="1361348" y="432905"/>
                </a:lnTo>
                <a:lnTo>
                  <a:pt x="1361348" y="91164"/>
                </a:lnTo>
                <a:cubicBezTo>
                  <a:pt x="1361348" y="40816"/>
                  <a:pt x="1402164" y="0"/>
                  <a:pt x="145251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rgbClr val="797B4F"/>
              </a:solidFill>
            </a:endParaRPr>
          </a:p>
        </p:txBody>
      </p:sp>
      <p:sp>
        <p:nvSpPr>
          <p:cNvPr id="19" name="Rounded Rectangle 7"/>
          <p:cNvSpPr/>
          <p:nvPr/>
        </p:nvSpPr>
        <p:spPr>
          <a:xfrm>
            <a:off x="3823767" y="1520374"/>
            <a:ext cx="216082" cy="186477"/>
          </a:xfrm>
          <a:custGeom>
            <a:avLst/>
            <a:gdLst/>
            <a:ahLst/>
            <a:cxnLst/>
            <a:rect l="l" t="t" r="r" b="b"/>
            <a:pathLst>
              <a:path w="3240006" h="2796091">
                <a:moveTo>
                  <a:pt x="686867" y="612319"/>
                </a:moveTo>
                <a:cubicBezTo>
                  <a:pt x="611281" y="612319"/>
                  <a:pt x="550007" y="673593"/>
                  <a:pt x="550007" y="749179"/>
                </a:cubicBezTo>
                <a:cubicBezTo>
                  <a:pt x="550007" y="824765"/>
                  <a:pt x="611281" y="886039"/>
                  <a:pt x="686867" y="886039"/>
                </a:cubicBezTo>
                <a:cubicBezTo>
                  <a:pt x="762453" y="886039"/>
                  <a:pt x="823727" y="824765"/>
                  <a:pt x="823727" y="749179"/>
                </a:cubicBezTo>
                <a:cubicBezTo>
                  <a:pt x="823727" y="673593"/>
                  <a:pt x="762453" y="612319"/>
                  <a:pt x="686867" y="612319"/>
                </a:cubicBezTo>
                <a:close/>
                <a:moveTo>
                  <a:pt x="1587500" y="281447"/>
                </a:moveTo>
                <a:cubicBezTo>
                  <a:pt x="1432061" y="281447"/>
                  <a:pt x="1306053" y="407455"/>
                  <a:pt x="1306053" y="562894"/>
                </a:cubicBezTo>
                <a:cubicBezTo>
                  <a:pt x="1306053" y="718333"/>
                  <a:pt x="1432061" y="844341"/>
                  <a:pt x="1587500" y="844341"/>
                </a:cubicBezTo>
                <a:cubicBezTo>
                  <a:pt x="1742939" y="844341"/>
                  <a:pt x="1868947" y="718333"/>
                  <a:pt x="1868947" y="562894"/>
                </a:cubicBezTo>
                <a:cubicBezTo>
                  <a:pt x="1868947" y="407455"/>
                  <a:pt x="1742939" y="281447"/>
                  <a:pt x="1587500" y="281447"/>
                </a:cubicBezTo>
                <a:close/>
                <a:moveTo>
                  <a:pt x="1587500" y="0"/>
                </a:moveTo>
                <a:cubicBezTo>
                  <a:pt x="1898378" y="0"/>
                  <a:pt x="2150394" y="252016"/>
                  <a:pt x="2150394" y="562894"/>
                </a:cubicBezTo>
                <a:cubicBezTo>
                  <a:pt x="2150394" y="786167"/>
                  <a:pt x="2020401" y="979078"/>
                  <a:pt x="1831095" y="1068260"/>
                </a:cubicBezTo>
                <a:lnTo>
                  <a:pt x="2215710" y="1068260"/>
                </a:lnTo>
                <a:cubicBezTo>
                  <a:pt x="2374756" y="1068260"/>
                  <a:pt x="2503688" y="1197192"/>
                  <a:pt x="2503688" y="1356238"/>
                </a:cubicBezTo>
                <a:lnTo>
                  <a:pt x="2503688" y="1474975"/>
                </a:lnTo>
                <a:lnTo>
                  <a:pt x="2656086" y="1474975"/>
                </a:lnTo>
                <a:cubicBezTo>
                  <a:pt x="2692420" y="1474975"/>
                  <a:pt x="2722815" y="1500405"/>
                  <a:pt x="2728975" y="1534767"/>
                </a:cubicBezTo>
                <a:lnTo>
                  <a:pt x="3240006" y="1109804"/>
                </a:lnTo>
                <a:lnTo>
                  <a:pt x="3240006" y="2754548"/>
                </a:lnTo>
                <a:lnTo>
                  <a:pt x="2728975" y="2329585"/>
                </a:lnTo>
                <a:cubicBezTo>
                  <a:pt x="2722815" y="2363946"/>
                  <a:pt x="2692420" y="2389375"/>
                  <a:pt x="2656086" y="2389375"/>
                </a:cubicBezTo>
                <a:lnTo>
                  <a:pt x="2503688" y="2389375"/>
                </a:lnTo>
                <a:lnTo>
                  <a:pt x="2503688" y="2508113"/>
                </a:lnTo>
                <a:cubicBezTo>
                  <a:pt x="2503688" y="2667159"/>
                  <a:pt x="2374756" y="2796091"/>
                  <a:pt x="2215710" y="2796091"/>
                </a:cubicBezTo>
                <a:lnTo>
                  <a:pt x="287978" y="2796091"/>
                </a:lnTo>
                <a:cubicBezTo>
                  <a:pt x="128932" y="2796091"/>
                  <a:pt x="0" y="2667159"/>
                  <a:pt x="0" y="2508113"/>
                </a:cubicBezTo>
                <a:lnTo>
                  <a:pt x="0" y="1356238"/>
                </a:lnTo>
                <a:cubicBezTo>
                  <a:pt x="0" y="1197192"/>
                  <a:pt x="128932" y="1068260"/>
                  <a:pt x="287978" y="1068260"/>
                </a:cubicBezTo>
                <a:lnTo>
                  <a:pt x="544513" y="1068260"/>
                </a:lnTo>
                <a:cubicBezTo>
                  <a:pt x="422089" y="1014226"/>
                  <a:pt x="336949" y="891645"/>
                  <a:pt x="336949" y="749179"/>
                </a:cubicBezTo>
                <a:cubicBezTo>
                  <a:pt x="336949" y="555925"/>
                  <a:pt x="493613" y="399261"/>
                  <a:pt x="686867" y="399261"/>
                </a:cubicBezTo>
                <a:cubicBezTo>
                  <a:pt x="880121" y="399261"/>
                  <a:pt x="1036785" y="555925"/>
                  <a:pt x="1036785" y="749179"/>
                </a:cubicBezTo>
                <a:cubicBezTo>
                  <a:pt x="1036785" y="891645"/>
                  <a:pt x="951645" y="1014226"/>
                  <a:pt x="829222" y="1068260"/>
                </a:cubicBezTo>
                <a:lnTo>
                  <a:pt x="1343906" y="1068260"/>
                </a:lnTo>
                <a:cubicBezTo>
                  <a:pt x="1154600" y="979078"/>
                  <a:pt x="1024606" y="786167"/>
                  <a:pt x="1024606" y="562894"/>
                </a:cubicBezTo>
                <a:cubicBezTo>
                  <a:pt x="1024606" y="252016"/>
                  <a:pt x="1276622" y="0"/>
                  <a:pt x="158750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rgbClr val="797B4F"/>
              </a:solidFill>
            </a:endParaRPr>
          </a:p>
        </p:txBody>
      </p:sp>
      <p:sp>
        <p:nvSpPr>
          <p:cNvPr id="20" name="Rectangle 16"/>
          <p:cNvSpPr/>
          <p:nvPr/>
        </p:nvSpPr>
        <p:spPr>
          <a:xfrm>
            <a:off x="3812048" y="2182076"/>
            <a:ext cx="224890" cy="147801"/>
          </a:xfrm>
          <a:custGeom>
            <a:avLst/>
            <a:gdLst/>
            <a:ahLst/>
            <a:cxnLst/>
            <a:rect l="l" t="t" r="r" b="b"/>
            <a:pathLst>
              <a:path w="3240006" h="2129375">
                <a:moveTo>
                  <a:pt x="1916836" y="454558"/>
                </a:moveTo>
                <a:cubicBezTo>
                  <a:pt x="2018418" y="454558"/>
                  <a:pt x="2100766" y="536906"/>
                  <a:pt x="2100766" y="638488"/>
                </a:cubicBezTo>
                <a:cubicBezTo>
                  <a:pt x="2100766" y="740070"/>
                  <a:pt x="2018418" y="822418"/>
                  <a:pt x="1916836" y="822418"/>
                </a:cubicBezTo>
                <a:cubicBezTo>
                  <a:pt x="1815254" y="822418"/>
                  <a:pt x="1732906" y="740070"/>
                  <a:pt x="1732906" y="638488"/>
                </a:cubicBezTo>
                <a:cubicBezTo>
                  <a:pt x="1732906" y="536906"/>
                  <a:pt x="1815254" y="454558"/>
                  <a:pt x="1916836" y="454558"/>
                </a:cubicBezTo>
                <a:close/>
                <a:moveTo>
                  <a:pt x="1197545" y="272737"/>
                </a:moveTo>
                <a:lnTo>
                  <a:pt x="1861974" y="1458536"/>
                </a:lnTo>
                <a:lnTo>
                  <a:pt x="2263096" y="848801"/>
                </a:lnTo>
                <a:lnTo>
                  <a:pt x="2919562" y="1846679"/>
                </a:lnTo>
                <a:lnTo>
                  <a:pt x="2079459" y="1846679"/>
                </a:lnTo>
                <a:lnTo>
                  <a:pt x="1606629" y="1846679"/>
                </a:lnTo>
                <a:lnTo>
                  <a:pt x="315630" y="1846679"/>
                </a:lnTo>
                <a:close/>
                <a:moveTo>
                  <a:pt x="180003" y="164687"/>
                </a:moveTo>
                <a:lnTo>
                  <a:pt x="180003" y="1964687"/>
                </a:lnTo>
                <a:lnTo>
                  <a:pt x="3060003" y="1964687"/>
                </a:lnTo>
                <a:lnTo>
                  <a:pt x="3060003" y="164687"/>
                </a:lnTo>
                <a:close/>
                <a:moveTo>
                  <a:pt x="0" y="0"/>
                </a:moveTo>
                <a:lnTo>
                  <a:pt x="3240006" y="0"/>
                </a:lnTo>
                <a:lnTo>
                  <a:pt x="3240006" y="2129375"/>
                </a:lnTo>
                <a:lnTo>
                  <a:pt x="0" y="212937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rgbClr val="797B4F"/>
              </a:solidFill>
            </a:endParaRPr>
          </a:p>
        </p:txBody>
      </p:sp>
      <p:sp>
        <p:nvSpPr>
          <p:cNvPr id="21" name="Rectangle 16"/>
          <p:cNvSpPr/>
          <p:nvPr/>
        </p:nvSpPr>
        <p:spPr>
          <a:xfrm rot="2700000">
            <a:off x="3847577" y="2736807"/>
            <a:ext cx="153833" cy="275793"/>
          </a:xfrm>
          <a:custGeom>
            <a:avLst/>
            <a:gdLst/>
            <a:ahLst/>
            <a:cxnLst/>
            <a:rect l="l" t="t" r="r" b="b"/>
            <a:pathLst>
              <a:path w="2232248" h="4001999">
                <a:moveTo>
                  <a:pt x="1116887" y="0"/>
                </a:moveTo>
                <a:cubicBezTo>
                  <a:pt x="1270748" y="4762"/>
                  <a:pt x="1433283" y="120651"/>
                  <a:pt x="1447291" y="308459"/>
                </a:cubicBezTo>
                <a:cubicBezTo>
                  <a:pt x="1483174" y="544979"/>
                  <a:pt x="1283237" y="603082"/>
                  <a:pt x="1339988" y="887363"/>
                </a:cubicBezTo>
                <a:lnTo>
                  <a:pt x="2232248" y="887363"/>
                </a:lnTo>
                <a:lnTo>
                  <a:pt x="2232248" y="1778237"/>
                </a:lnTo>
                <a:cubicBezTo>
                  <a:pt x="1956566" y="1829261"/>
                  <a:pt x="1897086" y="1634366"/>
                  <a:pt x="1663321" y="1669832"/>
                </a:cubicBezTo>
                <a:cubicBezTo>
                  <a:pt x="1475513" y="1683840"/>
                  <a:pt x="1359624" y="1846375"/>
                  <a:pt x="1354862" y="2000236"/>
                </a:cubicBezTo>
                <a:cubicBezTo>
                  <a:pt x="1358037" y="2135389"/>
                  <a:pt x="1477787" y="2334920"/>
                  <a:pt x="1701420" y="2336507"/>
                </a:cubicBezTo>
                <a:cubicBezTo>
                  <a:pt x="1972077" y="2308709"/>
                  <a:pt x="1932339" y="2176007"/>
                  <a:pt x="2232248" y="2187989"/>
                </a:cubicBezTo>
                <a:lnTo>
                  <a:pt x="2232248" y="3119611"/>
                </a:lnTo>
                <a:lnTo>
                  <a:pt x="1303259" y="3119611"/>
                </a:lnTo>
                <a:cubicBezTo>
                  <a:pt x="1289664" y="3424971"/>
                  <a:pt x="1423682" y="3383289"/>
                  <a:pt x="1451633" y="3655441"/>
                </a:cubicBezTo>
                <a:cubicBezTo>
                  <a:pt x="1450046" y="3879074"/>
                  <a:pt x="1250515" y="3998824"/>
                  <a:pt x="1115362" y="4001999"/>
                </a:cubicBezTo>
                <a:cubicBezTo>
                  <a:pt x="961501" y="3997237"/>
                  <a:pt x="798966" y="3881348"/>
                  <a:pt x="784958" y="3693540"/>
                </a:cubicBezTo>
                <a:cubicBezTo>
                  <a:pt x="749282" y="3458385"/>
                  <a:pt x="946712" y="3399594"/>
                  <a:pt x="892811" y="3119611"/>
                </a:cubicBezTo>
                <a:lnTo>
                  <a:pt x="0" y="3119611"/>
                </a:lnTo>
                <a:lnTo>
                  <a:pt x="0" y="2203607"/>
                </a:lnTo>
                <a:cubicBezTo>
                  <a:pt x="285884" y="2145799"/>
                  <a:pt x="343730" y="2346665"/>
                  <a:pt x="580754" y="2310706"/>
                </a:cubicBezTo>
                <a:cubicBezTo>
                  <a:pt x="768562" y="2296698"/>
                  <a:pt x="884451" y="2134163"/>
                  <a:pt x="889213" y="1980302"/>
                </a:cubicBezTo>
                <a:cubicBezTo>
                  <a:pt x="886038" y="1845149"/>
                  <a:pt x="766288" y="1645618"/>
                  <a:pt x="542655" y="1644031"/>
                </a:cubicBezTo>
                <a:cubicBezTo>
                  <a:pt x="268493" y="1672188"/>
                  <a:pt x="312817" y="1807984"/>
                  <a:pt x="0" y="1792208"/>
                </a:cubicBezTo>
                <a:lnTo>
                  <a:pt x="0" y="887363"/>
                </a:lnTo>
                <a:lnTo>
                  <a:pt x="928847" y="887363"/>
                </a:lnTo>
                <a:cubicBezTo>
                  <a:pt x="944034" y="576570"/>
                  <a:pt x="808718" y="620178"/>
                  <a:pt x="780616" y="346558"/>
                </a:cubicBezTo>
                <a:cubicBezTo>
                  <a:pt x="782203" y="122925"/>
                  <a:pt x="981734" y="3175"/>
                  <a:pt x="111688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8" name="TextBox 37"/>
          <p:cNvSpPr txBox="1"/>
          <p:nvPr/>
        </p:nvSpPr>
        <p:spPr>
          <a:xfrm>
            <a:off x="467543" y="2002967"/>
            <a:ext cx="2592289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RENCANA PEMASARAN</a:t>
            </a:r>
          </a:p>
          <a:p>
            <a:pPr algn="ctr"/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STRATEGIS :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6156175" y="2002967"/>
            <a:ext cx="2592289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RENCANA PEMASARAN</a:t>
            </a:r>
          </a:p>
          <a:p>
            <a:pPr algn="ctr"/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STRATEGIS :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395536" y="2905006"/>
            <a:ext cx="2952328" cy="120032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Menjabarkan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pasar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target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dan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proposisi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nilai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id-ID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perusahaan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berdasarkan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id-ID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analisis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peluang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terbaik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5868144" y="2843451"/>
            <a:ext cx="3024335" cy="132343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Menentukan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taktik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pemasaran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termasuk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fitur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produk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promosi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merchendaise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penetapan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id-ID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harga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saluran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pemjualan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dan</a:t>
            </a:r>
            <a:endParaRPr lang="id-ID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layanan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42" name="Oval 7"/>
          <p:cNvSpPr/>
          <p:nvPr/>
        </p:nvSpPr>
        <p:spPr>
          <a:xfrm>
            <a:off x="1495787" y="1099427"/>
            <a:ext cx="535801" cy="535801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1415334" y="1947658"/>
                </a:moveTo>
                <a:lnTo>
                  <a:pt x="838053" y="2871852"/>
                </a:lnTo>
                <a:cubicBezTo>
                  <a:pt x="1312591" y="3168264"/>
                  <a:pt x="1913932" y="3170879"/>
                  <a:pt x="2391030" y="2878606"/>
                </a:cubicBezTo>
                <a:lnTo>
                  <a:pt x="1821709" y="1949263"/>
                </a:lnTo>
                <a:cubicBezTo>
                  <a:pt x="1763478" y="1986502"/>
                  <a:pt x="1694174" y="2007350"/>
                  <a:pt x="1620000" y="2007350"/>
                </a:cubicBezTo>
                <a:cubicBezTo>
                  <a:pt x="1544621" y="2007350"/>
                  <a:pt x="1474270" y="1985818"/>
                  <a:pt x="1415334" y="1947658"/>
                </a:cubicBezTo>
                <a:close/>
                <a:moveTo>
                  <a:pt x="1620001" y="1350973"/>
                </a:moveTo>
                <a:cubicBezTo>
                  <a:pt x="1471421" y="1350973"/>
                  <a:pt x="1350973" y="1471421"/>
                  <a:pt x="1350973" y="1620001"/>
                </a:cubicBezTo>
                <a:cubicBezTo>
                  <a:pt x="1350973" y="1768581"/>
                  <a:pt x="1471421" y="1889029"/>
                  <a:pt x="1620001" y="1889029"/>
                </a:cubicBezTo>
                <a:cubicBezTo>
                  <a:pt x="1768581" y="1889029"/>
                  <a:pt x="1889029" y="1768581"/>
                  <a:pt x="1889029" y="1620001"/>
                </a:cubicBezTo>
                <a:cubicBezTo>
                  <a:pt x="1889029" y="1471421"/>
                  <a:pt x="1768581" y="1350973"/>
                  <a:pt x="1620001" y="1350973"/>
                </a:cubicBezTo>
                <a:close/>
                <a:moveTo>
                  <a:pt x="2324470" y="322965"/>
                </a:moveTo>
                <a:lnTo>
                  <a:pt x="1804044" y="1281148"/>
                </a:lnTo>
                <a:cubicBezTo>
                  <a:pt x="1925507" y="1345192"/>
                  <a:pt x="2007350" y="1473038"/>
                  <a:pt x="2007350" y="1620000"/>
                </a:cubicBezTo>
                <a:lnTo>
                  <a:pt x="2005998" y="1633413"/>
                </a:lnTo>
                <a:lnTo>
                  <a:pt x="3095109" y="1671260"/>
                </a:lnTo>
                <a:cubicBezTo>
                  <a:pt x="3114541" y="1112092"/>
                  <a:pt x="2816135" y="590008"/>
                  <a:pt x="2324470" y="322965"/>
                </a:cubicBezTo>
                <a:close/>
                <a:moveTo>
                  <a:pt x="926838" y="316888"/>
                </a:moveTo>
                <a:cubicBezTo>
                  <a:pt x="432869" y="579644"/>
                  <a:pt x="129933" y="1099113"/>
                  <a:pt x="144500" y="1658429"/>
                </a:cubicBezTo>
                <a:lnTo>
                  <a:pt x="1233664" y="1630062"/>
                </a:lnTo>
                <a:cubicBezTo>
                  <a:pt x="1232693" y="1626734"/>
                  <a:pt x="1232650" y="1623372"/>
                  <a:pt x="1232650" y="1620000"/>
                </a:cubicBezTo>
                <a:cubicBezTo>
                  <a:pt x="1232650" y="1471836"/>
                  <a:pt x="1315838" y="1343102"/>
                  <a:pt x="1438904" y="1279548"/>
                </a:cubicBez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43" name="Oval 21"/>
          <p:cNvSpPr>
            <a:spLocks noChangeAspect="1"/>
          </p:cNvSpPr>
          <p:nvPr/>
        </p:nvSpPr>
        <p:spPr>
          <a:xfrm>
            <a:off x="7155272" y="989703"/>
            <a:ext cx="594095" cy="599059"/>
          </a:xfrm>
          <a:custGeom>
            <a:avLst/>
            <a:gdLst/>
            <a:ahLst/>
            <a:cxnLst/>
            <a:rect l="l" t="t" r="r" b="b"/>
            <a:pathLst>
              <a:path w="1652142" h="1665940">
                <a:moveTo>
                  <a:pt x="898689" y="548008"/>
                </a:moveTo>
                <a:cubicBezTo>
                  <a:pt x="737950" y="504938"/>
                  <a:pt x="572731" y="600328"/>
                  <a:pt x="529661" y="761066"/>
                </a:cubicBezTo>
                <a:cubicBezTo>
                  <a:pt x="486591" y="921805"/>
                  <a:pt x="581980" y="1087025"/>
                  <a:pt x="742719" y="1130094"/>
                </a:cubicBezTo>
                <a:cubicBezTo>
                  <a:pt x="903458" y="1173164"/>
                  <a:pt x="1068677" y="1077775"/>
                  <a:pt x="1111747" y="917036"/>
                </a:cubicBezTo>
                <a:cubicBezTo>
                  <a:pt x="1154817" y="756297"/>
                  <a:pt x="1059428" y="591077"/>
                  <a:pt x="898689" y="548008"/>
                </a:cubicBezTo>
                <a:close/>
                <a:moveTo>
                  <a:pt x="952303" y="347916"/>
                </a:moveTo>
                <a:cubicBezTo>
                  <a:pt x="1223549" y="420596"/>
                  <a:pt x="1384519" y="699404"/>
                  <a:pt x="1311839" y="970650"/>
                </a:cubicBezTo>
                <a:cubicBezTo>
                  <a:pt x="1239159" y="1241896"/>
                  <a:pt x="960351" y="1402866"/>
                  <a:pt x="689105" y="1330186"/>
                </a:cubicBezTo>
                <a:cubicBezTo>
                  <a:pt x="417859" y="1257506"/>
                  <a:pt x="256889" y="978698"/>
                  <a:pt x="329569" y="707451"/>
                </a:cubicBezTo>
                <a:cubicBezTo>
                  <a:pt x="402249" y="436205"/>
                  <a:pt x="681057" y="275235"/>
                  <a:pt x="952303" y="347916"/>
                </a:cubicBezTo>
                <a:close/>
                <a:moveTo>
                  <a:pt x="971799" y="275155"/>
                </a:moveTo>
                <a:cubicBezTo>
                  <a:pt x="660368" y="191707"/>
                  <a:pt x="340256" y="376524"/>
                  <a:pt x="256808" y="687955"/>
                </a:cubicBezTo>
                <a:cubicBezTo>
                  <a:pt x="173361" y="999387"/>
                  <a:pt x="358178" y="1319499"/>
                  <a:pt x="669609" y="1402947"/>
                </a:cubicBezTo>
                <a:cubicBezTo>
                  <a:pt x="981040" y="1486395"/>
                  <a:pt x="1301152" y="1301577"/>
                  <a:pt x="1384600" y="990146"/>
                </a:cubicBezTo>
                <a:cubicBezTo>
                  <a:pt x="1468047" y="678715"/>
                  <a:pt x="1283230" y="358603"/>
                  <a:pt x="971799" y="275155"/>
                </a:cubicBezTo>
                <a:close/>
                <a:moveTo>
                  <a:pt x="1652142" y="394531"/>
                </a:moveTo>
                <a:lnTo>
                  <a:pt x="1649662" y="403784"/>
                </a:lnTo>
                <a:lnTo>
                  <a:pt x="1647140" y="399895"/>
                </a:lnTo>
                <a:close/>
                <a:moveTo>
                  <a:pt x="1158157" y="65026"/>
                </a:moveTo>
                <a:lnTo>
                  <a:pt x="1154679" y="271718"/>
                </a:lnTo>
                <a:lnTo>
                  <a:pt x="1148331" y="270017"/>
                </a:lnTo>
                <a:cubicBezTo>
                  <a:pt x="1200055" y="299127"/>
                  <a:pt x="1246804" y="334821"/>
                  <a:pt x="1286346" y="377149"/>
                </a:cubicBezTo>
                <a:lnTo>
                  <a:pt x="1470353" y="331395"/>
                </a:lnTo>
                <a:lnTo>
                  <a:pt x="1588305" y="553229"/>
                </a:lnTo>
                <a:lnTo>
                  <a:pt x="1457194" y="671432"/>
                </a:lnTo>
                <a:cubicBezTo>
                  <a:pt x="1473630" y="731297"/>
                  <a:pt x="1481376" y="793983"/>
                  <a:pt x="1478595" y="857704"/>
                </a:cubicBezTo>
                <a:lnTo>
                  <a:pt x="1642362" y="948616"/>
                </a:lnTo>
                <a:lnTo>
                  <a:pt x="1577335" y="1191298"/>
                </a:lnTo>
                <a:lnTo>
                  <a:pt x="1378614" y="1187955"/>
                </a:lnTo>
                <a:cubicBezTo>
                  <a:pt x="1353489" y="1229936"/>
                  <a:pt x="1323048" y="1267799"/>
                  <a:pt x="1288939" y="1301599"/>
                </a:cubicBezTo>
                <a:lnTo>
                  <a:pt x="1354201" y="1471932"/>
                </a:lnTo>
                <a:lnTo>
                  <a:pt x="1148396" y="1616039"/>
                </a:lnTo>
                <a:lnTo>
                  <a:pt x="992294" y="1480516"/>
                </a:lnTo>
                <a:lnTo>
                  <a:pt x="1011291" y="1467215"/>
                </a:lnTo>
                <a:cubicBezTo>
                  <a:pt x="951500" y="1486565"/>
                  <a:pt x="888271" y="1495869"/>
                  <a:pt x="823805" y="1495510"/>
                </a:cubicBezTo>
                <a:lnTo>
                  <a:pt x="729193" y="1665940"/>
                </a:lnTo>
                <a:lnTo>
                  <a:pt x="486511" y="1600914"/>
                </a:lnTo>
                <a:lnTo>
                  <a:pt x="489790" y="1406012"/>
                </a:lnTo>
                <a:cubicBezTo>
                  <a:pt x="438364" y="1376702"/>
                  <a:pt x="391917" y="1340859"/>
                  <a:pt x="352658" y="1298452"/>
                </a:cubicBezTo>
                <a:lnTo>
                  <a:pt x="355803" y="1305197"/>
                </a:lnTo>
                <a:lnTo>
                  <a:pt x="152856" y="1344512"/>
                </a:lnTo>
                <a:lnTo>
                  <a:pt x="46675" y="1116809"/>
                </a:lnTo>
                <a:lnTo>
                  <a:pt x="183929" y="1005520"/>
                </a:lnTo>
                <a:cubicBezTo>
                  <a:pt x="169279" y="951824"/>
                  <a:pt x="161626" y="895865"/>
                  <a:pt x="161615" y="838915"/>
                </a:cubicBezTo>
                <a:lnTo>
                  <a:pt x="0" y="749197"/>
                </a:lnTo>
                <a:lnTo>
                  <a:pt x="65026" y="506515"/>
                </a:lnTo>
                <a:lnTo>
                  <a:pt x="250227" y="509630"/>
                </a:lnTo>
                <a:cubicBezTo>
                  <a:pt x="275353" y="465291"/>
                  <a:pt x="305693" y="424864"/>
                  <a:pt x="340015" y="388679"/>
                </a:cubicBezTo>
                <a:lnTo>
                  <a:pt x="277984" y="197357"/>
                </a:lnTo>
                <a:lnTo>
                  <a:pt x="491050" y="64219"/>
                </a:lnTo>
                <a:lnTo>
                  <a:pt x="639843" y="207726"/>
                </a:lnTo>
                <a:lnTo>
                  <a:pt x="638348" y="208660"/>
                </a:lnTo>
                <a:cubicBezTo>
                  <a:pt x="696840" y="190256"/>
                  <a:pt x="758594" y="181748"/>
                  <a:pt x="821488" y="182440"/>
                </a:cubicBezTo>
                <a:lnTo>
                  <a:pt x="815140" y="180739"/>
                </a:lnTo>
                <a:lnTo>
                  <a:pt x="915476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957291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id-ID" sz="2800" b="1" dirty="0">
                <a:latin typeface="Arial" panose="020B0604020202020204" pitchFamily="34" charset="0"/>
              </a:rPr>
              <a:t>K</a:t>
            </a:r>
            <a:r>
              <a:rPr lang="en-US" sz="2800" b="1" dirty="0">
                <a:latin typeface="Arial" panose="020B0604020202020204" pitchFamily="34" charset="0"/>
              </a:rPr>
              <a:t>ARAKTERISTIK PROSES BISNIS INTI 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4114800" y="987574"/>
            <a:ext cx="914400" cy="914400"/>
            <a:chOff x="4114800" y="1294238"/>
            <a:chExt cx="914400" cy="914400"/>
          </a:xfrm>
        </p:grpSpPr>
        <p:sp>
          <p:nvSpPr>
            <p:cNvPr id="4" name="Oval 3"/>
            <p:cNvSpPr/>
            <p:nvPr/>
          </p:nvSpPr>
          <p:spPr>
            <a:xfrm>
              <a:off x="4114800" y="1294238"/>
              <a:ext cx="914400" cy="91440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" name="Oval 4"/>
            <p:cNvSpPr/>
            <p:nvPr/>
          </p:nvSpPr>
          <p:spPr>
            <a:xfrm>
              <a:off x="4175956" y="1355394"/>
              <a:ext cx="792088" cy="79208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</p:grpSp>
      <p:cxnSp>
        <p:nvCxnSpPr>
          <p:cNvPr id="8" name="Straight Connector 7"/>
          <p:cNvCxnSpPr>
            <a:stCxn id="4" idx="4"/>
          </p:cNvCxnSpPr>
          <p:nvPr/>
        </p:nvCxnSpPr>
        <p:spPr>
          <a:xfrm>
            <a:off x="4572000" y="1901974"/>
            <a:ext cx="0" cy="363112"/>
          </a:xfrm>
          <a:prstGeom prst="line">
            <a:avLst/>
          </a:prstGeom>
          <a:ln w="254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1259632" y="2265086"/>
            <a:ext cx="6624736" cy="0"/>
          </a:xfrm>
          <a:prstGeom prst="line">
            <a:avLst/>
          </a:prstGeom>
          <a:ln w="254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1259632" y="2265086"/>
            <a:ext cx="0" cy="363112"/>
          </a:xfrm>
          <a:prstGeom prst="line">
            <a:avLst/>
          </a:prstGeom>
          <a:ln w="25400">
            <a:solidFill>
              <a:schemeClr val="tx1">
                <a:lumMod val="75000"/>
                <a:lumOff val="25000"/>
              </a:schemeClr>
            </a:solidFill>
            <a:head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2915816" y="2265086"/>
            <a:ext cx="0" cy="363112"/>
          </a:xfrm>
          <a:prstGeom prst="line">
            <a:avLst/>
          </a:prstGeom>
          <a:ln w="25400">
            <a:solidFill>
              <a:schemeClr val="tx1">
                <a:lumMod val="75000"/>
                <a:lumOff val="25000"/>
              </a:schemeClr>
            </a:solidFill>
            <a:head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4572000" y="2265086"/>
            <a:ext cx="0" cy="363112"/>
          </a:xfrm>
          <a:prstGeom prst="line">
            <a:avLst/>
          </a:prstGeom>
          <a:ln w="25400">
            <a:solidFill>
              <a:schemeClr val="tx1">
                <a:lumMod val="75000"/>
                <a:lumOff val="25000"/>
              </a:schemeClr>
            </a:solidFill>
            <a:head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6228184" y="2265086"/>
            <a:ext cx="0" cy="363112"/>
          </a:xfrm>
          <a:prstGeom prst="line">
            <a:avLst/>
          </a:prstGeom>
          <a:ln w="25400">
            <a:solidFill>
              <a:schemeClr val="tx1">
                <a:lumMod val="75000"/>
                <a:lumOff val="25000"/>
              </a:schemeClr>
            </a:solidFill>
            <a:head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892723" y="2265086"/>
            <a:ext cx="0" cy="363112"/>
          </a:xfrm>
          <a:prstGeom prst="line">
            <a:avLst/>
          </a:prstGeom>
          <a:ln w="25400">
            <a:solidFill>
              <a:schemeClr val="tx1">
                <a:lumMod val="75000"/>
                <a:lumOff val="25000"/>
              </a:schemeClr>
            </a:solidFill>
            <a:head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Oval 20"/>
          <p:cNvSpPr/>
          <p:nvPr/>
        </p:nvSpPr>
        <p:spPr>
          <a:xfrm>
            <a:off x="946297" y="2628198"/>
            <a:ext cx="621100" cy="6211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22" name="Oval 21"/>
          <p:cNvSpPr/>
          <p:nvPr/>
        </p:nvSpPr>
        <p:spPr>
          <a:xfrm>
            <a:off x="2605266" y="2628198"/>
            <a:ext cx="621100" cy="6211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23" name="Oval 22"/>
          <p:cNvSpPr/>
          <p:nvPr/>
        </p:nvSpPr>
        <p:spPr>
          <a:xfrm>
            <a:off x="4264235" y="2628198"/>
            <a:ext cx="621100" cy="6211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24" name="Oval 23"/>
          <p:cNvSpPr/>
          <p:nvPr/>
        </p:nvSpPr>
        <p:spPr>
          <a:xfrm>
            <a:off x="5923204" y="2628198"/>
            <a:ext cx="621100" cy="6211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25" name="Oval 24"/>
          <p:cNvSpPr/>
          <p:nvPr/>
        </p:nvSpPr>
        <p:spPr>
          <a:xfrm>
            <a:off x="7582173" y="2628198"/>
            <a:ext cx="621100" cy="6211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29" name="Oval 21"/>
          <p:cNvSpPr>
            <a:spLocks noChangeAspect="1"/>
          </p:cNvSpPr>
          <p:nvPr/>
        </p:nvSpPr>
        <p:spPr>
          <a:xfrm>
            <a:off x="4356163" y="1227135"/>
            <a:ext cx="431671" cy="435278"/>
          </a:xfrm>
          <a:custGeom>
            <a:avLst/>
            <a:gdLst/>
            <a:ahLst/>
            <a:cxnLst/>
            <a:rect l="l" t="t" r="r" b="b"/>
            <a:pathLst>
              <a:path w="1652142" h="1665940">
                <a:moveTo>
                  <a:pt x="898689" y="548008"/>
                </a:moveTo>
                <a:cubicBezTo>
                  <a:pt x="737950" y="504938"/>
                  <a:pt x="572731" y="600328"/>
                  <a:pt x="529661" y="761066"/>
                </a:cubicBezTo>
                <a:cubicBezTo>
                  <a:pt x="486591" y="921805"/>
                  <a:pt x="581980" y="1087025"/>
                  <a:pt x="742719" y="1130094"/>
                </a:cubicBezTo>
                <a:cubicBezTo>
                  <a:pt x="903458" y="1173164"/>
                  <a:pt x="1068677" y="1077775"/>
                  <a:pt x="1111747" y="917036"/>
                </a:cubicBezTo>
                <a:cubicBezTo>
                  <a:pt x="1154817" y="756297"/>
                  <a:pt x="1059428" y="591077"/>
                  <a:pt x="898689" y="548008"/>
                </a:cubicBezTo>
                <a:close/>
                <a:moveTo>
                  <a:pt x="952303" y="347916"/>
                </a:moveTo>
                <a:cubicBezTo>
                  <a:pt x="1223549" y="420596"/>
                  <a:pt x="1384519" y="699404"/>
                  <a:pt x="1311839" y="970650"/>
                </a:cubicBezTo>
                <a:cubicBezTo>
                  <a:pt x="1239159" y="1241896"/>
                  <a:pt x="960351" y="1402866"/>
                  <a:pt x="689105" y="1330186"/>
                </a:cubicBezTo>
                <a:cubicBezTo>
                  <a:pt x="417859" y="1257506"/>
                  <a:pt x="256889" y="978698"/>
                  <a:pt x="329569" y="707451"/>
                </a:cubicBezTo>
                <a:cubicBezTo>
                  <a:pt x="402249" y="436205"/>
                  <a:pt x="681057" y="275235"/>
                  <a:pt x="952303" y="347916"/>
                </a:cubicBezTo>
                <a:close/>
                <a:moveTo>
                  <a:pt x="971799" y="275155"/>
                </a:moveTo>
                <a:cubicBezTo>
                  <a:pt x="660368" y="191707"/>
                  <a:pt x="340256" y="376524"/>
                  <a:pt x="256808" y="687955"/>
                </a:cubicBezTo>
                <a:cubicBezTo>
                  <a:pt x="173361" y="999387"/>
                  <a:pt x="358178" y="1319499"/>
                  <a:pt x="669609" y="1402947"/>
                </a:cubicBezTo>
                <a:cubicBezTo>
                  <a:pt x="981040" y="1486395"/>
                  <a:pt x="1301152" y="1301577"/>
                  <a:pt x="1384600" y="990146"/>
                </a:cubicBezTo>
                <a:cubicBezTo>
                  <a:pt x="1468047" y="678715"/>
                  <a:pt x="1283230" y="358603"/>
                  <a:pt x="971799" y="275155"/>
                </a:cubicBezTo>
                <a:close/>
                <a:moveTo>
                  <a:pt x="1652142" y="394531"/>
                </a:moveTo>
                <a:lnTo>
                  <a:pt x="1649662" y="403784"/>
                </a:lnTo>
                <a:lnTo>
                  <a:pt x="1647140" y="399895"/>
                </a:lnTo>
                <a:close/>
                <a:moveTo>
                  <a:pt x="1158157" y="65026"/>
                </a:moveTo>
                <a:lnTo>
                  <a:pt x="1154679" y="271718"/>
                </a:lnTo>
                <a:lnTo>
                  <a:pt x="1148331" y="270017"/>
                </a:lnTo>
                <a:cubicBezTo>
                  <a:pt x="1200055" y="299127"/>
                  <a:pt x="1246804" y="334821"/>
                  <a:pt x="1286346" y="377149"/>
                </a:cubicBezTo>
                <a:lnTo>
                  <a:pt x="1470353" y="331395"/>
                </a:lnTo>
                <a:lnTo>
                  <a:pt x="1588305" y="553229"/>
                </a:lnTo>
                <a:lnTo>
                  <a:pt x="1457194" y="671432"/>
                </a:lnTo>
                <a:cubicBezTo>
                  <a:pt x="1473630" y="731297"/>
                  <a:pt x="1481376" y="793983"/>
                  <a:pt x="1478595" y="857704"/>
                </a:cubicBezTo>
                <a:lnTo>
                  <a:pt x="1642362" y="948616"/>
                </a:lnTo>
                <a:lnTo>
                  <a:pt x="1577335" y="1191298"/>
                </a:lnTo>
                <a:lnTo>
                  <a:pt x="1378614" y="1187955"/>
                </a:lnTo>
                <a:cubicBezTo>
                  <a:pt x="1353489" y="1229936"/>
                  <a:pt x="1323048" y="1267799"/>
                  <a:pt x="1288939" y="1301599"/>
                </a:cubicBezTo>
                <a:lnTo>
                  <a:pt x="1354201" y="1471932"/>
                </a:lnTo>
                <a:lnTo>
                  <a:pt x="1148396" y="1616039"/>
                </a:lnTo>
                <a:lnTo>
                  <a:pt x="992294" y="1480516"/>
                </a:lnTo>
                <a:lnTo>
                  <a:pt x="1011291" y="1467215"/>
                </a:lnTo>
                <a:cubicBezTo>
                  <a:pt x="951500" y="1486565"/>
                  <a:pt x="888271" y="1495869"/>
                  <a:pt x="823805" y="1495510"/>
                </a:cubicBezTo>
                <a:lnTo>
                  <a:pt x="729193" y="1665940"/>
                </a:lnTo>
                <a:lnTo>
                  <a:pt x="486511" y="1600914"/>
                </a:lnTo>
                <a:lnTo>
                  <a:pt x="489790" y="1406012"/>
                </a:lnTo>
                <a:cubicBezTo>
                  <a:pt x="438364" y="1376702"/>
                  <a:pt x="391917" y="1340859"/>
                  <a:pt x="352658" y="1298452"/>
                </a:cubicBezTo>
                <a:lnTo>
                  <a:pt x="355803" y="1305197"/>
                </a:lnTo>
                <a:lnTo>
                  <a:pt x="152856" y="1344512"/>
                </a:lnTo>
                <a:lnTo>
                  <a:pt x="46675" y="1116809"/>
                </a:lnTo>
                <a:lnTo>
                  <a:pt x="183929" y="1005520"/>
                </a:lnTo>
                <a:cubicBezTo>
                  <a:pt x="169279" y="951824"/>
                  <a:pt x="161626" y="895865"/>
                  <a:pt x="161615" y="838915"/>
                </a:cubicBezTo>
                <a:lnTo>
                  <a:pt x="0" y="749197"/>
                </a:lnTo>
                <a:lnTo>
                  <a:pt x="65026" y="506515"/>
                </a:lnTo>
                <a:lnTo>
                  <a:pt x="250227" y="509630"/>
                </a:lnTo>
                <a:cubicBezTo>
                  <a:pt x="275353" y="465291"/>
                  <a:pt x="305693" y="424864"/>
                  <a:pt x="340015" y="388679"/>
                </a:cubicBezTo>
                <a:lnTo>
                  <a:pt x="277984" y="197357"/>
                </a:lnTo>
                <a:lnTo>
                  <a:pt x="491050" y="64219"/>
                </a:lnTo>
                <a:lnTo>
                  <a:pt x="639843" y="207726"/>
                </a:lnTo>
                <a:lnTo>
                  <a:pt x="638348" y="208660"/>
                </a:lnTo>
                <a:cubicBezTo>
                  <a:pt x="696840" y="190256"/>
                  <a:pt x="758594" y="181748"/>
                  <a:pt x="821488" y="182440"/>
                </a:cubicBezTo>
                <a:lnTo>
                  <a:pt x="815140" y="180739"/>
                </a:lnTo>
                <a:lnTo>
                  <a:pt x="915476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32" name="TextBox 31"/>
          <p:cNvSpPr txBox="1"/>
          <p:nvPr/>
        </p:nvSpPr>
        <p:spPr>
          <a:xfrm>
            <a:off x="482519" y="3237484"/>
            <a:ext cx="1554225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Proses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Analisis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Pasar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2138703" y="3272666"/>
            <a:ext cx="1554225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Proses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Realisasi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Tawaran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Baru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3794887" y="3345205"/>
            <a:ext cx="1554225" cy="73866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Proses </a:t>
            </a:r>
            <a:endParaRPr lang="id-ID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Pengakuisisian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id-ID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Pelanggan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5538055" y="3345861"/>
            <a:ext cx="1554225" cy="95410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Proses </a:t>
            </a:r>
            <a:endParaRPr lang="id-ID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1400" i="1" dirty="0">
                <a:latin typeface="Arial" panose="020B0604020202020204" pitchFamily="34" charset="0"/>
                <a:cs typeface="Arial" panose="020B0604020202020204" pitchFamily="34" charset="0"/>
              </a:rPr>
              <a:t>Costumer </a:t>
            </a:r>
            <a:endParaRPr lang="id-ID" sz="14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1400" i="1" dirty="0">
                <a:latin typeface="Arial" panose="020B0604020202020204" pitchFamily="34" charset="0"/>
                <a:cs typeface="Arial" panose="020B0604020202020204" pitchFamily="34" charset="0"/>
              </a:rPr>
              <a:t>Relationship </a:t>
            </a:r>
            <a:endParaRPr lang="id-ID" sz="14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1400" i="1" dirty="0">
                <a:latin typeface="Arial" panose="020B0604020202020204" pitchFamily="34" charset="0"/>
                <a:cs typeface="Arial" panose="020B0604020202020204" pitchFamily="34" charset="0"/>
              </a:rPr>
              <a:t>Management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7092280" y="3309541"/>
            <a:ext cx="1554225" cy="95410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Proses</a:t>
            </a:r>
            <a:endParaRPr lang="id-ID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managemen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id-ID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Secara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id-ID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Keseluruhan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4588" y="2787774"/>
            <a:ext cx="318331" cy="318331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9572" y="2777604"/>
            <a:ext cx="306301" cy="306301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2833" y="2797942"/>
            <a:ext cx="285963" cy="285963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9016" y="2810739"/>
            <a:ext cx="285963" cy="285963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2787774"/>
            <a:ext cx="298759" cy="298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85843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0" y="483518"/>
            <a:ext cx="9144000" cy="576064"/>
          </a:xfrm>
        </p:spPr>
        <p:txBody>
          <a:bodyPr/>
          <a:lstStyle/>
          <a:p>
            <a:r>
              <a:rPr lang="en-US" sz="2400" b="1" dirty="0">
                <a:latin typeface="Arial" panose="020B0604020202020204" pitchFamily="34" charset="0"/>
              </a:rPr>
              <a:t>PERENCANAAN STRATEGIS PERUSAHAAN DAN DIVISI   </a:t>
            </a:r>
          </a:p>
        </p:txBody>
      </p:sp>
      <p:sp>
        <p:nvSpPr>
          <p:cNvPr id="65" name="TextBox 9"/>
          <p:cNvSpPr txBox="1"/>
          <p:nvPr/>
        </p:nvSpPr>
        <p:spPr>
          <a:xfrm>
            <a:off x="251520" y="3657208"/>
            <a:ext cx="216081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Menentukan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misi</a:t>
            </a:r>
            <a:endParaRPr lang="id-ID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perusahaan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9" name="TextBox 9"/>
          <p:cNvSpPr txBox="1"/>
          <p:nvPr/>
        </p:nvSpPr>
        <p:spPr>
          <a:xfrm>
            <a:off x="2627784" y="4026540"/>
            <a:ext cx="1800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Mendirikan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Unit </a:t>
            </a:r>
            <a:endParaRPr lang="id-ID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Bisnis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Strategis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3" name="TextBox 9"/>
          <p:cNvSpPr txBox="1"/>
          <p:nvPr/>
        </p:nvSpPr>
        <p:spPr>
          <a:xfrm>
            <a:off x="4572285" y="3812340"/>
            <a:ext cx="216081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Menugaskan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sumber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daya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u</a:t>
            </a:r>
            <a:r>
              <a:rPr lang="id-ID" sz="1600" dirty="0"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tuk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setiap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unit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bisnis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strategis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77" name="TextBox 9"/>
          <p:cNvSpPr txBox="1"/>
          <p:nvPr/>
        </p:nvSpPr>
        <p:spPr>
          <a:xfrm>
            <a:off x="6948264" y="4026540"/>
            <a:ext cx="17990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Menilai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peluang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id-ID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pertumbuhan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Placeholder 5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00" r="25000"/>
          <a:stretch>
            <a:fillRect/>
          </a:stretch>
        </p:blipFill>
        <p:spPr/>
      </p:pic>
      <p:pic>
        <p:nvPicPr>
          <p:cNvPr id="7" name="Picture Placeholder 6"/>
          <p:cNvPicPr>
            <a:picLocks noGrp="1" noChangeAspect="1"/>
          </p:cNvPicPr>
          <p:nvPr>
            <p:ph type="pic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58" r="12558"/>
          <a:stretch>
            <a:fillRect/>
          </a:stretch>
        </p:blipFill>
        <p:spPr/>
      </p:pic>
      <p:pic>
        <p:nvPicPr>
          <p:cNvPr id="9" name="Picture Placeholder 8"/>
          <p:cNvPicPr>
            <a:picLocks noGrp="1" noChangeAspect="1"/>
          </p:cNvPicPr>
          <p:nvPr>
            <p:ph type="pic" idx="1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" r="250"/>
          <a:stretch>
            <a:fillRect/>
          </a:stretch>
        </p:blipFill>
        <p:spPr/>
      </p:pic>
      <p:pic>
        <p:nvPicPr>
          <p:cNvPr id="11" name="Picture Placeholder 10"/>
          <p:cNvPicPr>
            <a:picLocks noGrp="1" noChangeAspect="1"/>
          </p:cNvPicPr>
          <p:nvPr>
            <p:ph type="pic" idx="14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1429256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>
            <a:stCxn id="8" idx="5"/>
          </p:cNvCxnSpPr>
          <p:nvPr/>
        </p:nvCxnSpPr>
        <p:spPr>
          <a:xfrm>
            <a:off x="3013910" y="2177329"/>
            <a:ext cx="1558090" cy="1658942"/>
          </a:xfrm>
          <a:prstGeom prst="line">
            <a:avLst/>
          </a:prstGeom>
          <a:ln w="254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>
            <a:stCxn id="7" idx="6"/>
          </p:cNvCxnSpPr>
          <p:nvPr/>
        </p:nvCxnSpPr>
        <p:spPr>
          <a:xfrm>
            <a:off x="3104868" y="3525721"/>
            <a:ext cx="1462186" cy="310550"/>
          </a:xfrm>
          <a:prstGeom prst="line">
            <a:avLst/>
          </a:prstGeom>
          <a:ln w="254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360" name="Straight Connector 15359"/>
          <p:cNvCxnSpPr>
            <a:stCxn id="9" idx="4"/>
          </p:cNvCxnSpPr>
          <p:nvPr/>
        </p:nvCxnSpPr>
        <p:spPr>
          <a:xfrm>
            <a:off x="4572000" y="3059614"/>
            <a:ext cx="0" cy="776657"/>
          </a:xfrm>
          <a:prstGeom prst="line">
            <a:avLst/>
          </a:prstGeom>
          <a:ln w="254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364" name="Straight Connector 15363"/>
          <p:cNvCxnSpPr>
            <a:stCxn id="10" idx="3"/>
          </p:cNvCxnSpPr>
          <p:nvPr/>
        </p:nvCxnSpPr>
        <p:spPr>
          <a:xfrm flipH="1">
            <a:off x="4572000" y="2177329"/>
            <a:ext cx="1548198" cy="1658942"/>
          </a:xfrm>
          <a:prstGeom prst="line">
            <a:avLst/>
          </a:prstGeom>
          <a:ln w="254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367" name="Straight Connector 15366"/>
          <p:cNvCxnSpPr>
            <a:stCxn id="11" idx="2"/>
          </p:cNvCxnSpPr>
          <p:nvPr/>
        </p:nvCxnSpPr>
        <p:spPr>
          <a:xfrm flipH="1">
            <a:off x="4567054" y="3525721"/>
            <a:ext cx="1462186" cy="310550"/>
          </a:xfrm>
          <a:prstGeom prst="line">
            <a:avLst/>
          </a:prstGeom>
          <a:ln w="254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2400" b="1" dirty="0">
                <a:solidFill>
                  <a:schemeClr val="tx1"/>
                </a:solidFill>
                <a:latin typeface="Arial" panose="020B0604020202020204" pitchFamily="34" charset="0"/>
              </a:rPr>
              <a:t> ORIENTASI PEMASARAN HOLISTIK </a:t>
            </a:r>
            <a:endParaRPr lang="en-US" sz="240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b="1" dirty="0">
                <a:solidFill>
                  <a:schemeClr val="tx1"/>
                </a:solidFill>
                <a:latin typeface="Arial" panose="020B0604020202020204" pitchFamily="34" charset="0"/>
              </a:rPr>
              <a:t>PEMASARAN HOLISTIK :</a:t>
            </a:r>
          </a:p>
        </p:txBody>
      </p:sp>
      <p:sp>
        <p:nvSpPr>
          <p:cNvPr id="6" name="Chord 14"/>
          <p:cNvSpPr/>
          <p:nvPr/>
        </p:nvSpPr>
        <p:spPr>
          <a:xfrm>
            <a:off x="4086891" y="3557280"/>
            <a:ext cx="960326" cy="1211854"/>
          </a:xfrm>
          <a:custGeom>
            <a:avLst/>
            <a:gdLst/>
            <a:ahLst/>
            <a:cxnLst/>
            <a:rect l="l" t="t" r="r" b="b"/>
            <a:pathLst>
              <a:path w="2120980" h="2676504">
                <a:moveTo>
                  <a:pt x="824057" y="2198115"/>
                </a:moveTo>
                <a:lnTo>
                  <a:pt x="824057" y="2229022"/>
                </a:lnTo>
                <a:lnTo>
                  <a:pt x="751177" y="2229022"/>
                </a:lnTo>
                <a:lnTo>
                  <a:pt x="751177" y="2510330"/>
                </a:lnTo>
                <a:lnTo>
                  <a:pt x="824057" y="2510330"/>
                </a:lnTo>
                <a:lnTo>
                  <a:pt x="824057" y="2541237"/>
                </a:lnTo>
                <a:lnTo>
                  <a:pt x="1298129" y="2541237"/>
                </a:lnTo>
                <a:lnTo>
                  <a:pt x="1298129" y="2510330"/>
                </a:lnTo>
                <a:lnTo>
                  <a:pt x="1371008" y="2510330"/>
                </a:lnTo>
                <a:lnTo>
                  <a:pt x="1371008" y="2229022"/>
                </a:lnTo>
                <a:lnTo>
                  <a:pt x="1298129" y="2229022"/>
                </a:lnTo>
                <a:lnTo>
                  <a:pt x="1298129" y="2198115"/>
                </a:lnTo>
                <a:close/>
                <a:moveTo>
                  <a:pt x="1933495" y="134375"/>
                </a:moveTo>
                <a:cubicBezTo>
                  <a:pt x="1872496" y="128267"/>
                  <a:pt x="1778964" y="206162"/>
                  <a:pt x="1655092" y="316398"/>
                </a:cubicBezTo>
                <a:lnTo>
                  <a:pt x="1655092" y="762581"/>
                </a:lnTo>
                <a:lnTo>
                  <a:pt x="1651862" y="762581"/>
                </a:lnTo>
                <a:cubicBezTo>
                  <a:pt x="1647824" y="843406"/>
                  <a:pt x="1633793" y="920606"/>
                  <a:pt x="1611266" y="992211"/>
                </a:cubicBezTo>
                <a:cubicBezTo>
                  <a:pt x="1739269" y="1047184"/>
                  <a:pt x="1828260" y="986425"/>
                  <a:pt x="1895778" y="900656"/>
                </a:cubicBezTo>
                <a:cubicBezTo>
                  <a:pt x="1964561" y="813279"/>
                  <a:pt x="2016746" y="624382"/>
                  <a:pt x="2016490" y="465292"/>
                </a:cubicBezTo>
                <a:cubicBezTo>
                  <a:pt x="2023696" y="232949"/>
                  <a:pt x="1995287" y="140561"/>
                  <a:pt x="1933495" y="134375"/>
                </a:cubicBezTo>
                <a:close/>
                <a:moveTo>
                  <a:pt x="187485" y="134375"/>
                </a:moveTo>
                <a:cubicBezTo>
                  <a:pt x="125693" y="140561"/>
                  <a:pt x="97284" y="232949"/>
                  <a:pt x="104490" y="465292"/>
                </a:cubicBezTo>
                <a:cubicBezTo>
                  <a:pt x="104234" y="624382"/>
                  <a:pt x="156419" y="813279"/>
                  <a:pt x="225202" y="900656"/>
                </a:cubicBezTo>
                <a:cubicBezTo>
                  <a:pt x="292944" y="986710"/>
                  <a:pt x="382303" y="1047587"/>
                  <a:pt x="511026" y="991745"/>
                </a:cubicBezTo>
                <a:cubicBezTo>
                  <a:pt x="488627" y="920189"/>
                  <a:pt x="474740" y="843131"/>
                  <a:pt x="470841" y="762581"/>
                </a:cubicBezTo>
                <a:lnTo>
                  <a:pt x="467092" y="762581"/>
                </a:lnTo>
                <a:lnTo>
                  <a:pt x="467092" y="317447"/>
                </a:lnTo>
                <a:cubicBezTo>
                  <a:pt x="342616" y="206663"/>
                  <a:pt x="248680" y="128248"/>
                  <a:pt x="187485" y="134375"/>
                </a:cubicBezTo>
                <a:close/>
                <a:moveTo>
                  <a:pt x="171293" y="338"/>
                </a:moveTo>
                <a:cubicBezTo>
                  <a:pt x="267101" y="7324"/>
                  <a:pt x="383647" y="121035"/>
                  <a:pt x="467092" y="183917"/>
                </a:cubicBezTo>
                <a:lnTo>
                  <a:pt x="467092" y="127304"/>
                </a:lnTo>
                <a:cubicBezTo>
                  <a:pt x="446033" y="120339"/>
                  <a:pt x="431092" y="100383"/>
                  <a:pt x="431092" y="76938"/>
                </a:cubicBezTo>
                <a:cubicBezTo>
                  <a:pt x="431092" y="47115"/>
                  <a:pt x="455269" y="22938"/>
                  <a:pt x="485092" y="22938"/>
                </a:cubicBezTo>
                <a:lnTo>
                  <a:pt x="1637092" y="22938"/>
                </a:lnTo>
                <a:cubicBezTo>
                  <a:pt x="1666915" y="22938"/>
                  <a:pt x="1691092" y="47115"/>
                  <a:pt x="1691092" y="76938"/>
                </a:cubicBezTo>
                <a:cubicBezTo>
                  <a:pt x="1691092" y="100383"/>
                  <a:pt x="1676151" y="120339"/>
                  <a:pt x="1655092" y="127304"/>
                </a:cubicBezTo>
                <a:lnTo>
                  <a:pt x="1655092" y="182958"/>
                </a:lnTo>
                <a:cubicBezTo>
                  <a:pt x="1738474" y="119924"/>
                  <a:pt x="1854348" y="7289"/>
                  <a:pt x="1949687" y="338"/>
                </a:cubicBezTo>
                <a:cubicBezTo>
                  <a:pt x="2046947" y="-6754"/>
                  <a:pt x="2122836" y="96139"/>
                  <a:pt x="2120946" y="473736"/>
                </a:cubicBezTo>
                <a:cubicBezTo>
                  <a:pt x="2117166" y="673942"/>
                  <a:pt x="2058714" y="872497"/>
                  <a:pt x="1966316" y="974360"/>
                </a:cubicBezTo>
                <a:cubicBezTo>
                  <a:pt x="1875288" y="1074712"/>
                  <a:pt x="1740706" y="1159472"/>
                  <a:pt x="1574365" y="1087619"/>
                </a:cubicBezTo>
                <a:cubicBezTo>
                  <a:pt x="1498402" y="1256706"/>
                  <a:pt x="1371540" y="1383225"/>
                  <a:pt x="1220432" y="1434843"/>
                </a:cubicBezTo>
                <a:lnTo>
                  <a:pt x="1220432" y="1524098"/>
                </a:lnTo>
                <a:cubicBezTo>
                  <a:pt x="1242816" y="1529237"/>
                  <a:pt x="1259092" y="1549488"/>
                  <a:pt x="1259092" y="1573540"/>
                </a:cubicBezTo>
                <a:lnTo>
                  <a:pt x="1259092" y="1782216"/>
                </a:lnTo>
                <a:cubicBezTo>
                  <a:pt x="1259092" y="1806269"/>
                  <a:pt x="1242816" y="1826519"/>
                  <a:pt x="1220432" y="1831659"/>
                </a:cubicBezTo>
                <a:lnTo>
                  <a:pt x="1220432" y="1899972"/>
                </a:lnTo>
                <a:cubicBezTo>
                  <a:pt x="1220432" y="1908643"/>
                  <a:pt x="1218317" y="1916820"/>
                  <a:pt x="1214011" y="1923722"/>
                </a:cubicBezTo>
                <a:cubicBezTo>
                  <a:pt x="1480406" y="1939701"/>
                  <a:pt x="1673079" y="1996147"/>
                  <a:pt x="1682229" y="2062848"/>
                </a:cubicBezTo>
                <a:lnTo>
                  <a:pt x="1925188" y="2062848"/>
                </a:lnTo>
                <a:lnTo>
                  <a:pt x="1925188" y="2676504"/>
                </a:lnTo>
                <a:lnTo>
                  <a:pt x="196996" y="2676504"/>
                </a:lnTo>
                <a:lnTo>
                  <a:pt x="196996" y="2062848"/>
                </a:lnTo>
                <a:lnTo>
                  <a:pt x="427501" y="2062848"/>
                </a:lnTo>
                <a:cubicBezTo>
                  <a:pt x="436455" y="1995236"/>
                  <a:pt x="634470" y="1937990"/>
                  <a:pt x="907722" y="1923052"/>
                </a:cubicBezTo>
                <a:cubicBezTo>
                  <a:pt x="903729" y="1916275"/>
                  <a:pt x="901752" y="1908354"/>
                  <a:pt x="901752" y="1899972"/>
                </a:cubicBezTo>
                <a:lnTo>
                  <a:pt x="901752" y="1831659"/>
                </a:lnTo>
                <a:cubicBezTo>
                  <a:pt x="879369" y="1826519"/>
                  <a:pt x="863092" y="1806269"/>
                  <a:pt x="863092" y="1782216"/>
                </a:cubicBezTo>
                <a:lnTo>
                  <a:pt x="863092" y="1573540"/>
                </a:lnTo>
                <a:cubicBezTo>
                  <a:pt x="863092" y="1549488"/>
                  <a:pt x="879369" y="1529237"/>
                  <a:pt x="901752" y="1524098"/>
                </a:cubicBezTo>
                <a:lnTo>
                  <a:pt x="901752" y="1435225"/>
                </a:lnTo>
                <a:cubicBezTo>
                  <a:pt x="750211" y="1383280"/>
                  <a:pt x="623484" y="1256276"/>
                  <a:pt x="547795" y="1087211"/>
                </a:cubicBezTo>
                <a:cubicBezTo>
                  <a:pt x="380891" y="1159861"/>
                  <a:pt x="245901" y="1074942"/>
                  <a:pt x="154664" y="974360"/>
                </a:cubicBezTo>
                <a:cubicBezTo>
                  <a:pt x="62266" y="872497"/>
                  <a:pt x="3814" y="673942"/>
                  <a:pt x="34" y="473736"/>
                </a:cubicBezTo>
                <a:cubicBezTo>
                  <a:pt x="-1856" y="96139"/>
                  <a:pt x="74033" y="-6754"/>
                  <a:pt x="171293" y="33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7" name="Oval 6"/>
          <p:cNvSpPr/>
          <p:nvPr/>
        </p:nvSpPr>
        <p:spPr>
          <a:xfrm>
            <a:off x="2483768" y="3215171"/>
            <a:ext cx="621100" cy="6211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8" name="Oval 7"/>
          <p:cNvSpPr/>
          <p:nvPr/>
        </p:nvSpPr>
        <p:spPr>
          <a:xfrm>
            <a:off x="2483768" y="1647187"/>
            <a:ext cx="621100" cy="6211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9" name="Oval 8"/>
          <p:cNvSpPr/>
          <p:nvPr/>
        </p:nvSpPr>
        <p:spPr>
          <a:xfrm>
            <a:off x="4261450" y="2438514"/>
            <a:ext cx="621100" cy="6211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0" name="Oval 9"/>
          <p:cNvSpPr/>
          <p:nvPr/>
        </p:nvSpPr>
        <p:spPr>
          <a:xfrm>
            <a:off x="6029240" y="1647187"/>
            <a:ext cx="621100" cy="6211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1" name="Oval 10"/>
          <p:cNvSpPr/>
          <p:nvPr/>
        </p:nvSpPr>
        <p:spPr>
          <a:xfrm>
            <a:off x="6029240" y="3215171"/>
            <a:ext cx="621100" cy="6211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3623368" y="1252624"/>
            <a:ext cx="2028752" cy="101566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Memaksimalkan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eksplorasi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nilai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dengan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memahami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id-ID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hubungan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antara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ruang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id-ID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kognitif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pelanggan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</a:p>
          <a:p>
            <a:pPr algn="ctr"/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beautifully designed.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79512" y="1380207"/>
            <a:ext cx="2232248" cy="101566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/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Memaksimalkan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penciptaan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id-ID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/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nilai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dengan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mengidentifikasi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manfaat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baru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pelanggan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dari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id-ID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/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ruang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kognitif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pelanggan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95536" y="2866369"/>
            <a:ext cx="2035116" cy="156966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Memaksimalakan</a:t>
            </a:r>
            <a:endParaRPr lang="id-ID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penghantaran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nilai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dengan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menjadi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ahli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dalam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id-ID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/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manajemen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hubungan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id-ID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/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pelanggan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manajemen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id-ID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/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sumber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daya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internal,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dan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manajemen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kemitraan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id-ID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/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bisnis</a:t>
            </a:r>
            <a:endParaRPr lang="en-US" altLang="ko-KR" sz="1200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650340" y="1656871"/>
            <a:ext cx="2386156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Ruang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kompetensi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id-ID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perusahaan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dan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ruang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sumber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daya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kolaborator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660232" y="3163889"/>
            <a:ext cx="2016224" cy="101566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Mengutilisasi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kompetensi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id-ID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inti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dari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wilayah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bisnisnya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serta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memilih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dan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id-ID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mengatur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rekan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bisnis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id-ID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dari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jaringan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kolaboratifnya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Smiley Face 14">
            <a:extLst>
              <a:ext uri="{FF2B5EF4-FFF2-40B4-BE49-F238E27FC236}">
                <a16:creationId xmlns:a16="http://schemas.microsoft.com/office/drawing/2014/main" id="{91D10F02-4CD1-4B0B-8734-5F65912AB5DF}"/>
              </a:ext>
            </a:extLst>
          </p:cNvPr>
          <p:cNvSpPr/>
          <p:nvPr/>
        </p:nvSpPr>
        <p:spPr>
          <a:xfrm>
            <a:off x="6149492" y="1750863"/>
            <a:ext cx="382387" cy="382387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2026698" y="2215122"/>
                </a:moveTo>
                <a:cubicBezTo>
                  <a:pt x="1959656" y="2378616"/>
                  <a:pt x="1801229" y="2486070"/>
                  <a:pt x="1624533" y="2487892"/>
                </a:cubicBezTo>
                <a:cubicBezTo>
                  <a:pt x="1447837" y="2489714"/>
                  <a:pt x="1287227" y="2385551"/>
                  <a:pt x="1216828" y="2223474"/>
                </a:cubicBezTo>
                <a:lnTo>
                  <a:pt x="1039110" y="2300667"/>
                </a:lnTo>
                <a:cubicBezTo>
                  <a:pt x="1140541" y="2534187"/>
                  <a:pt x="1371947" y="2684266"/>
                  <a:pt x="1626531" y="2681641"/>
                </a:cubicBezTo>
                <a:cubicBezTo>
                  <a:pt x="1881115" y="2679016"/>
                  <a:pt x="2109376" y="2524196"/>
                  <a:pt x="2205970" y="2288634"/>
                </a:cubicBezTo>
                <a:close/>
                <a:moveTo>
                  <a:pt x="2165423" y="986226"/>
                </a:moveTo>
                <a:cubicBezTo>
                  <a:pt x="2072622" y="986226"/>
                  <a:pt x="1997392" y="1061456"/>
                  <a:pt x="1997392" y="1154257"/>
                </a:cubicBezTo>
                <a:cubicBezTo>
                  <a:pt x="1997392" y="1247058"/>
                  <a:pt x="2072622" y="1322288"/>
                  <a:pt x="2165423" y="1322288"/>
                </a:cubicBezTo>
                <a:cubicBezTo>
                  <a:pt x="2258224" y="1322288"/>
                  <a:pt x="2333454" y="1247058"/>
                  <a:pt x="2333454" y="1154257"/>
                </a:cubicBezTo>
                <a:cubicBezTo>
                  <a:pt x="2333454" y="1061456"/>
                  <a:pt x="2258224" y="986226"/>
                  <a:pt x="2165423" y="986226"/>
                </a:cubicBezTo>
                <a:close/>
                <a:moveTo>
                  <a:pt x="1107401" y="986226"/>
                </a:moveTo>
                <a:cubicBezTo>
                  <a:pt x="1014600" y="986226"/>
                  <a:pt x="939370" y="1061456"/>
                  <a:pt x="939370" y="1154257"/>
                </a:cubicBezTo>
                <a:cubicBezTo>
                  <a:pt x="939370" y="1247058"/>
                  <a:pt x="1014600" y="1322288"/>
                  <a:pt x="1107401" y="1322288"/>
                </a:cubicBezTo>
                <a:cubicBezTo>
                  <a:pt x="1200202" y="1322288"/>
                  <a:pt x="1275432" y="1247058"/>
                  <a:pt x="1275432" y="1154257"/>
                </a:cubicBezTo>
                <a:cubicBezTo>
                  <a:pt x="1275432" y="1061456"/>
                  <a:pt x="1200202" y="986226"/>
                  <a:pt x="1107401" y="986226"/>
                </a:cubicBezTo>
                <a:close/>
                <a:moveTo>
                  <a:pt x="1620000" y="0"/>
                </a:moveTo>
                <a:lnTo>
                  <a:pt x="1785636" y="8364"/>
                </a:lnTo>
                <a:lnTo>
                  <a:pt x="1946487" y="32913"/>
                </a:lnTo>
                <a:lnTo>
                  <a:pt x="2101738" y="72832"/>
                </a:lnTo>
                <a:lnTo>
                  <a:pt x="2250577" y="127308"/>
                </a:lnTo>
                <a:lnTo>
                  <a:pt x="2392188" y="195525"/>
                </a:lnTo>
                <a:lnTo>
                  <a:pt x="2525757" y="276671"/>
                </a:lnTo>
                <a:lnTo>
                  <a:pt x="2650470" y="369929"/>
                </a:lnTo>
                <a:lnTo>
                  <a:pt x="2765513" y="474487"/>
                </a:lnTo>
                <a:lnTo>
                  <a:pt x="2870071" y="589530"/>
                </a:lnTo>
                <a:lnTo>
                  <a:pt x="2963329" y="714243"/>
                </a:lnTo>
                <a:lnTo>
                  <a:pt x="3044475" y="847812"/>
                </a:lnTo>
                <a:lnTo>
                  <a:pt x="3112693" y="989423"/>
                </a:lnTo>
                <a:lnTo>
                  <a:pt x="3167168" y="1138262"/>
                </a:lnTo>
                <a:lnTo>
                  <a:pt x="3207088" y="1293514"/>
                </a:lnTo>
                <a:lnTo>
                  <a:pt x="3231636" y="1454365"/>
                </a:lnTo>
                <a:lnTo>
                  <a:pt x="3240000" y="1620000"/>
                </a:lnTo>
                <a:lnTo>
                  <a:pt x="3231636" y="1785636"/>
                </a:lnTo>
                <a:lnTo>
                  <a:pt x="3207088" y="1946487"/>
                </a:lnTo>
                <a:lnTo>
                  <a:pt x="3167168" y="2101739"/>
                </a:lnTo>
                <a:lnTo>
                  <a:pt x="3112693" y="2250577"/>
                </a:lnTo>
                <a:lnTo>
                  <a:pt x="3044475" y="2392188"/>
                </a:lnTo>
                <a:lnTo>
                  <a:pt x="2963329" y="2525758"/>
                </a:lnTo>
                <a:lnTo>
                  <a:pt x="2870071" y="2650471"/>
                </a:lnTo>
                <a:lnTo>
                  <a:pt x="2765513" y="2765513"/>
                </a:lnTo>
                <a:lnTo>
                  <a:pt x="2650470" y="2870071"/>
                </a:lnTo>
                <a:lnTo>
                  <a:pt x="2525757" y="2963330"/>
                </a:lnTo>
                <a:lnTo>
                  <a:pt x="2392188" y="3044475"/>
                </a:lnTo>
                <a:lnTo>
                  <a:pt x="2250577" y="3112693"/>
                </a:lnTo>
                <a:lnTo>
                  <a:pt x="2101738" y="3167168"/>
                </a:lnTo>
                <a:lnTo>
                  <a:pt x="1946487" y="3207088"/>
                </a:lnTo>
                <a:lnTo>
                  <a:pt x="1785636" y="3231636"/>
                </a:lnTo>
                <a:cubicBezTo>
                  <a:pt x="1731176" y="3237167"/>
                  <a:pt x="1675919" y="3240000"/>
                  <a:pt x="1620000" y="3240000"/>
                </a:cubicBezTo>
                <a:cubicBezTo>
                  <a:pt x="1508162" y="3240000"/>
                  <a:pt x="1398972" y="3228667"/>
                  <a:pt x="1293514" y="3207088"/>
                </a:cubicBezTo>
                <a:cubicBezTo>
                  <a:pt x="1240785" y="3196298"/>
                  <a:pt x="1188989" y="3182946"/>
                  <a:pt x="1138262" y="3167168"/>
                </a:cubicBezTo>
                <a:cubicBezTo>
                  <a:pt x="1087535" y="3151390"/>
                  <a:pt x="1037877" y="3133187"/>
                  <a:pt x="989423" y="3112693"/>
                </a:cubicBezTo>
                <a:cubicBezTo>
                  <a:pt x="940970" y="3092198"/>
                  <a:pt x="893721" y="3069414"/>
                  <a:pt x="847812" y="3044475"/>
                </a:cubicBezTo>
                <a:cubicBezTo>
                  <a:pt x="801903" y="3019536"/>
                  <a:pt x="757335" y="2992442"/>
                  <a:pt x="714243" y="2963330"/>
                </a:cubicBezTo>
                <a:cubicBezTo>
                  <a:pt x="671151" y="2934217"/>
                  <a:pt x="629534" y="2903086"/>
                  <a:pt x="589530" y="2870071"/>
                </a:cubicBezTo>
                <a:cubicBezTo>
                  <a:pt x="549525" y="2837056"/>
                  <a:pt x="511132" y="2802158"/>
                  <a:pt x="474487" y="2765513"/>
                </a:cubicBezTo>
                <a:cubicBezTo>
                  <a:pt x="437842" y="2728868"/>
                  <a:pt x="402944" y="2690475"/>
                  <a:pt x="369929" y="2650471"/>
                </a:cubicBezTo>
                <a:cubicBezTo>
                  <a:pt x="336915" y="2610466"/>
                  <a:pt x="305783" y="2568850"/>
                  <a:pt x="276671" y="2525758"/>
                </a:cubicBezTo>
                <a:cubicBezTo>
                  <a:pt x="247558" y="2482665"/>
                  <a:pt x="220464" y="2438097"/>
                  <a:pt x="195525" y="2392188"/>
                </a:cubicBezTo>
                <a:cubicBezTo>
                  <a:pt x="170586" y="2346280"/>
                  <a:pt x="147802" y="2299031"/>
                  <a:pt x="127308" y="2250577"/>
                </a:cubicBezTo>
                <a:cubicBezTo>
                  <a:pt x="106814" y="2202124"/>
                  <a:pt x="88610" y="2152466"/>
                  <a:pt x="72832" y="2101739"/>
                </a:cubicBezTo>
                <a:cubicBezTo>
                  <a:pt x="57054" y="2051012"/>
                  <a:pt x="43703" y="1999216"/>
                  <a:pt x="32913" y="1946487"/>
                </a:cubicBezTo>
                <a:cubicBezTo>
                  <a:pt x="22123" y="1893758"/>
                  <a:pt x="13895" y="1840095"/>
                  <a:pt x="8364" y="1785636"/>
                </a:cubicBezTo>
                <a:cubicBezTo>
                  <a:pt x="2833" y="1731176"/>
                  <a:pt x="0" y="1675919"/>
                  <a:pt x="0" y="1620000"/>
                </a:cubicBezTo>
                <a:cubicBezTo>
                  <a:pt x="0" y="1508163"/>
                  <a:pt x="11333" y="1398972"/>
                  <a:pt x="32913" y="1293514"/>
                </a:cubicBezTo>
                <a:cubicBezTo>
                  <a:pt x="43703" y="1240785"/>
                  <a:pt x="57054" y="1188989"/>
                  <a:pt x="72832" y="1138262"/>
                </a:cubicBezTo>
                <a:cubicBezTo>
                  <a:pt x="88610" y="1087535"/>
                  <a:pt x="106814" y="1037877"/>
                  <a:pt x="127308" y="989423"/>
                </a:cubicBezTo>
                <a:cubicBezTo>
                  <a:pt x="147802" y="940970"/>
                  <a:pt x="170586" y="893721"/>
                  <a:pt x="195525" y="847812"/>
                </a:cubicBezTo>
                <a:cubicBezTo>
                  <a:pt x="220464" y="801904"/>
                  <a:pt x="247558" y="757335"/>
                  <a:pt x="276671" y="714243"/>
                </a:cubicBezTo>
                <a:cubicBezTo>
                  <a:pt x="305783" y="671151"/>
                  <a:pt x="336915" y="629534"/>
                  <a:pt x="369929" y="589530"/>
                </a:cubicBezTo>
                <a:cubicBezTo>
                  <a:pt x="402944" y="549525"/>
                  <a:pt x="437842" y="511133"/>
                  <a:pt x="474487" y="474487"/>
                </a:cubicBezTo>
                <a:cubicBezTo>
                  <a:pt x="511132" y="437842"/>
                  <a:pt x="549525" y="402944"/>
                  <a:pt x="589530" y="369929"/>
                </a:cubicBezTo>
                <a:cubicBezTo>
                  <a:pt x="629534" y="336915"/>
                  <a:pt x="671151" y="305783"/>
                  <a:pt x="714243" y="276671"/>
                </a:cubicBezTo>
                <a:cubicBezTo>
                  <a:pt x="757335" y="247558"/>
                  <a:pt x="801903" y="220465"/>
                  <a:pt x="847812" y="195525"/>
                </a:cubicBezTo>
                <a:cubicBezTo>
                  <a:pt x="893721" y="170586"/>
                  <a:pt x="940970" y="147802"/>
                  <a:pt x="989423" y="127308"/>
                </a:cubicBezTo>
                <a:cubicBezTo>
                  <a:pt x="1037877" y="106814"/>
                  <a:pt x="1087535" y="88610"/>
                  <a:pt x="1138262" y="72832"/>
                </a:cubicBezTo>
                <a:cubicBezTo>
                  <a:pt x="1188989" y="57054"/>
                  <a:pt x="1240785" y="43703"/>
                  <a:pt x="1293514" y="32913"/>
                </a:cubicBezTo>
                <a:cubicBezTo>
                  <a:pt x="1346243" y="22123"/>
                  <a:pt x="1399905" y="13895"/>
                  <a:pt x="1454365" y="8364"/>
                </a:cubicBezTo>
                <a:cubicBezTo>
                  <a:pt x="1508824" y="2833"/>
                  <a:pt x="1564081" y="0"/>
                  <a:pt x="162000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36" name="Oval 37">
            <a:extLst>
              <a:ext uri="{FF2B5EF4-FFF2-40B4-BE49-F238E27FC236}">
                <a16:creationId xmlns:a16="http://schemas.microsoft.com/office/drawing/2014/main" id="{735D1037-370D-464E-95A8-6089D03F1998}"/>
              </a:ext>
            </a:extLst>
          </p:cNvPr>
          <p:cNvSpPr/>
          <p:nvPr/>
        </p:nvSpPr>
        <p:spPr>
          <a:xfrm>
            <a:off x="2598887" y="1748540"/>
            <a:ext cx="387034" cy="387034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2249999" y="2117384"/>
                </a:moveTo>
                <a:lnTo>
                  <a:pt x="990192" y="2131776"/>
                </a:lnTo>
                <a:cubicBezTo>
                  <a:pt x="998682" y="2476365"/>
                  <a:pt x="1282526" y="2750154"/>
                  <a:pt x="1627197" y="2746216"/>
                </a:cubicBezTo>
                <a:cubicBezTo>
                  <a:pt x="1971867" y="2742279"/>
                  <a:pt x="2249383" y="2462077"/>
                  <a:pt x="2249999" y="2117384"/>
                </a:cubicBezTo>
                <a:close/>
                <a:moveTo>
                  <a:pt x="2505352" y="784338"/>
                </a:moveTo>
                <a:lnTo>
                  <a:pt x="1869332" y="1428843"/>
                </a:lnTo>
                <a:lnTo>
                  <a:pt x="2505352" y="1522122"/>
                </a:lnTo>
                <a:lnTo>
                  <a:pt x="2505352" y="1378597"/>
                </a:lnTo>
                <a:lnTo>
                  <a:pt x="2187887" y="1332038"/>
                </a:lnTo>
                <a:lnTo>
                  <a:pt x="2505352" y="1010338"/>
                </a:lnTo>
                <a:close/>
                <a:moveTo>
                  <a:pt x="734649" y="784338"/>
                </a:moveTo>
                <a:lnTo>
                  <a:pt x="734649" y="1010338"/>
                </a:lnTo>
                <a:lnTo>
                  <a:pt x="1052115" y="1332038"/>
                </a:lnTo>
                <a:lnTo>
                  <a:pt x="734649" y="1378597"/>
                </a:lnTo>
                <a:lnTo>
                  <a:pt x="734649" y="1522122"/>
                </a:lnTo>
                <a:lnTo>
                  <a:pt x="1370670" y="1428843"/>
                </a:ln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8" name="Block Arc 14">
            <a:extLst>
              <a:ext uri="{FF2B5EF4-FFF2-40B4-BE49-F238E27FC236}">
                <a16:creationId xmlns:a16="http://schemas.microsoft.com/office/drawing/2014/main" id="{91E08CF1-9ECE-4067-B9E6-F97F83EBF9CD}"/>
              </a:ext>
            </a:extLst>
          </p:cNvPr>
          <p:cNvSpPr/>
          <p:nvPr/>
        </p:nvSpPr>
        <p:spPr>
          <a:xfrm rot="16200000">
            <a:off x="4378256" y="2555193"/>
            <a:ext cx="387486" cy="387741"/>
          </a:xfrm>
          <a:custGeom>
            <a:avLst/>
            <a:gdLst/>
            <a:ahLst/>
            <a:cxnLst/>
            <a:rect l="l" t="t" r="r" b="b"/>
            <a:pathLst>
              <a:path w="3185463" h="3187558">
                <a:moveTo>
                  <a:pt x="764000" y="2343999"/>
                </a:moveTo>
                <a:cubicBezTo>
                  <a:pt x="566798" y="2256389"/>
                  <a:pt x="385374" y="2134753"/>
                  <a:pt x="230072" y="1981662"/>
                </a:cubicBezTo>
                <a:cubicBezTo>
                  <a:pt x="297001" y="2223876"/>
                  <a:pt x="428049" y="2439341"/>
                  <a:pt x="603989" y="2608945"/>
                </a:cubicBezTo>
                <a:cubicBezTo>
                  <a:pt x="667739" y="2525681"/>
                  <a:pt x="720588" y="2436567"/>
                  <a:pt x="764000" y="2343999"/>
                </a:cubicBezTo>
                <a:close/>
                <a:moveTo>
                  <a:pt x="783530" y="862903"/>
                </a:moveTo>
                <a:cubicBezTo>
                  <a:pt x="737619" y="760936"/>
                  <a:pt x="681240" y="662513"/>
                  <a:pt x="611676" y="571152"/>
                </a:cubicBezTo>
                <a:cubicBezTo>
                  <a:pt x="419218" y="754019"/>
                  <a:pt x="279227" y="991173"/>
                  <a:pt x="215545" y="1258034"/>
                </a:cubicBezTo>
                <a:cubicBezTo>
                  <a:pt x="378729" y="1090139"/>
                  <a:pt x="571934" y="956907"/>
                  <a:pt x="783530" y="862903"/>
                </a:cubicBezTo>
                <a:close/>
                <a:moveTo>
                  <a:pt x="935657" y="1673146"/>
                </a:moveTo>
                <a:lnTo>
                  <a:pt x="227023" y="1673146"/>
                </a:lnTo>
                <a:cubicBezTo>
                  <a:pt x="393068" y="1882941"/>
                  <a:pt x="605618" y="2045968"/>
                  <a:pt x="844267" y="2153109"/>
                </a:cubicBezTo>
                <a:cubicBezTo>
                  <a:pt x="897907" y="1997390"/>
                  <a:pt x="928862" y="1835739"/>
                  <a:pt x="935657" y="1673146"/>
                </a:cubicBezTo>
                <a:close/>
                <a:moveTo>
                  <a:pt x="935928" y="1493146"/>
                </a:moveTo>
                <a:cubicBezTo>
                  <a:pt x="928922" y="1345638"/>
                  <a:pt x="902278" y="1198995"/>
                  <a:pt x="856775" y="1056956"/>
                </a:cubicBezTo>
                <a:cubicBezTo>
                  <a:pt x="636768" y="1156959"/>
                  <a:pt x="439487" y="1304654"/>
                  <a:pt x="281464" y="1493146"/>
                </a:cubicBezTo>
                <a:close/>
                <a:moveTo>
                  <a:pt x="1469785" y="2515107"/>
                </a:moveTo>
                <a:cubicBezTo>
                  <a:pt x="1283000" y="2508124"/>
                  <a:pt x="1100523" y="2472287"/>
                  <a:pt x="927628" y="2411229"/>
                </a:cubicBezTo>
                <a:cubicBezTo>
                  <a:pt x="876831" y="2520843"/>
                  <a:pt x="814172" y="2626182"/>
                  <a:pt x="738220" y="2724387"/>
                </a:cubicBezTo>
                <a:cubicBezTo>
                  <a:pt x="944637" y="2881665"/>
                  <a:pt x="1196120" y="2982471"/>
                  <a:pt x="1469785" y="3005418"/>
                </a:cubicBezTo>
                <a:close/>
                <a:moveTo>
                  <a:pt x="1469785" y="1673146"/>
                </a:moveTo>
                <a:lnTo>
                  <a:pt x="1112275" y="1673146"/>
                </a:lnTo>
                <a:cubicBezTo>
                  <a:pt x="1105327" y="1858153"/>
                  <a:pt x="1070032" y="2042144"/>
                  <a:pt x="1008001" y="2219039"/>
                </a:cubicBezTo>
                <a:cubicBezTo>
                  <a:pt x="1155519" y="2270408"/>
                  <a:pt x="1310845" y="2300826"/>
                  <a:pt x="1469785" y="2307834"/>
                </a:cubicBezTo>
                <a:close/>
                <a:moveTo>
                  <a:pt x="1469785" y="898989"/>
                </a:moveTo>
                <a:cubicBezTo>
                  <a:pt x="1315103" y="907762"/>
                  <a:pt x="1164166" y="938783"/>
                  <a:pt x="1020939" y="990066"/>
                </a:cubicBezTo>
                <a:cubicBezTo>
                  <a:pt x="1074574" y="1153655"/>
                  <a:pt x="1105461" y="1322925"/>
                  <a:pt x="1112368" y="1493146"/>
                </a:cubicBezTo>
                <a:lnTo>
                  <a:pt x="1469785" y="1493146"/>
                </a:lnTo>
                <a:close/>
                <a:moveTo>
                  <a:pt x="1469785" y="182141"/>
                </a:moveTo>
                <a:cubicBezTo>
                  <a:pt x="1199839" y="204777"/>
                  <a:pt x="951477" y="303168"/>
                  <a:pt x="746615" y="456764"/>
                </a:cubicBezTo>
                <a:cubicBezTo>
                  <a:pt x="828296" y="562801"/>
                  <a:pt x="894225" y="677310"/>
                  <a:pt x="947434" y="796072"/>
                </a:cubicBezTo>
                <a:cubicBezTo>
                  <a:pt x="1113886" y="736067"/>
                  <a:pt x="1289644" y="700323"/>
                  <a:pt x="1469785" y="691530"/>
                </a:cubicBezTo>
                <a:close/>
                <a:moveTo>
                  <a:pt x="2150063" y="992171"/>
                </a:moveTo>
                <a:cubicBezTo>
                  <a:pt x="1990712" y="935501"/>
                  <a:pt x="1822242" y="902595"/>
                  <a:pt x="1649785" y="897224"/>
                </a:cubicBezTo>
                <a:lnTo>
                  <a:pt x="1649785" y="1493146"/>
                </a:lnTo>
                <a:lnTo>
                  <a:pt x="2063712" y="1493146"/>
                </a:lnTo>
                <a:cubicBezTo>
                  <a:pt x="2069089" y="1323887"/>
                  <a:pt x="2098366" y="1155330"/>
                  <a:pt x="2150063" y="992171"/>
                </a:cubicBezTo>
                <a:close/>
                <a:moveTo>
                  <a:pt x="2168848" y="2199110"/>
                </a:moveTo>
                <a:cubicBezTo>
                  <a:pt x="2108555" y="2028681"/>
                  <a:pt x="2073581" y="1851532"/>
                  <a:pt x="2065295" y="1673146"/>
                </a:cubicBezTo>
                <a:lnTo>
                  <a:pt x="1649785" y="1673146"/>
                </a:lnTo>
                <a:lnTo>
                  <a:pt x="1649785" y="2307299"/>
                </a:lnTo>
                <a:cubicBezTo>
                  <a:pt x="1829404" y="2299517"/>
                  <a:pt x="2004315" y="2261965"/>
                  <a:pt x="2168848" y="2199110"/>
                </a:cubicBezTo>
                <a:close/>
                <a:moveTo>
                  <a:pt x="2422394" y="446879"/>
                </a:moveTo>
                <a:cubicBezTo>
                  <a:pt x="2204309" y="287209"/>
                  <a:pt x="1938140" y="189883"/>
                  <a:pt x="1649785" y="178919"/>
                </a:cubicBezTo>
                <a:lnTo>
                  <a:pt x="1649785" y="689876"/>
                </a:lnTo>
                <a:cubicBezTo>
                  <a:pt x="1846998" y="695154"/>
                  <a:pt x="2039668" y="732502"/>
                  <a:pt x="2221721" y="797410"/>
                </a:cubicBezTo>
                <a:cubicBezTo>
                  <a:pt x="2275056" y="675360"/>
                  <a:pt x="2341760" y="557662"/>
                  <a:pt x="2422394" y="446879"/>
                </a:cubicBezTo>
                <a:close/>
                <a:moveTo>
                  <a:pt x="2447278" y="2722123"/>
                </a:moveTo>
                <a:cubicBezTo>
                  <a:pt x="2366121" y="2618714"/>
                  <a:pt x="2299534" y="2507403"/>
                  <a:pt x="2246145" y="2391362"/>
                </a:cubicBezTo>
                <a:cubicBezTo>
                  <a:pt x="2057375" y="2464119"/>
                  <a:pt x="1856285" y="2506958"/>
                  <a:pt x="1649785" y="2514779"/>
                </a:cubicBezTo>
                <a:lnTo>
                  <a:pt x="1649785" y="3008639"/>
                </a:lnTo>
                <a:cubicBezTo>
                  <a:pt x="1949198" y="2997255"/>
                  <a:pt x="2224691" y="2892757"/>
                  <a:pt x="2447278" y="2722123"/>
                </a:cubicBezTo>
                <a:close/>
                <a:moveTo>
                  <a:pt x="2878934" y="1493146"/>
                </a:moveTo>
                <a:cubicBezTo>
                  <a:pt x="2723190" y="1307255"/>
                  <a:pt x="2529440" y="1161128"/>
                  <a:pt x="2313862" y="1060620"/>
                </a:cubicBezTo>
                <a:cubicBezTo>
                  <a:pt x="2270535" y="1201714"/>
                  <a:pt x="2245604" y="1347104"/>
                  <a:pt x="2240109" y="1493146"/>
                </a:cubicBezTo>
                <a:close/>
                <a:moveTo>
                  <a:pt x="2890636" y="1673146"/>
                </a:moveTo>
                <a:lnTo>
                  <a:pt x="2241814" y="1673146"/>
                </a:lnTo>
                <a:cubicBezTo>
                  <a:pt x="2249736" y="1827102"/>
                  <a:pt x="2279520" y="1979973"/>
                  <a:pt x="2329964" y="2127513"/>
                </a:cubicBezTo>
                <a:cubicBezTo>
                  <a:pt x="2545677" y="2019923"/>
                  <a:pt x="2738160" y="1866413"/>
                  <a:pt x="2890636" y="1673146"/>
                </a:cubicBezTo>
                <a:close/>
                <a:moveTo>
                  <a:pt x="2973035" y="1284386"/>
                </a:moveTo>
                <a:cubicBezTo>
                  <a:pt x="2912066" y="1001840"/>
                  <a:pt x="2765308" y="751379"/>
                  <a:pt x="2561381" y="561108"/>
                </a:cubicBezTo>
                <a:cubicBezTo>
                  <a:pt x="2489321" y="656437"/>
                  <a:pt x="2431363" y="759225"/>
                  <a:pt x="2384553" y="865647"/>
                </a:cubicBezTo>
                <a:cubicBezTo>
                  <a:pt x="2604520" y="964977"/>
                  <a:pt x="2804622" y="1106677"/>
                  <a:pt x="2973035" y="1284386"/>
                </a:cubicBezTo>
                <a:close/>
                <a:moveTo>
                  <a:pt x="2974277" y="1897328"/>
                </a:moveTo>
                <a:cubicBezTo>
                  <a:pt x="2812488" y="2073933"/>
                  <a:pt x="2619878" y="2216690"/>
                  <a:pt x="2407486" y="2319665"/>
                </a:cubicBezTo>
                <a:cubicBezTo>
                  <a:pt x="2454169" y="2420503"/>
                  <a:pt x="2511856" y="2517376"/>
                  <a:pt x="2582047" y="2607468"/>
                </a:cubicBezTo>
                <a:cubicBezTo>
                  <a:pt x="2776399" y="2417974"/>
                  <a:pt x="2916061" y="2172750"/>
                  <a:pt x="2974277" y="1897328"/>
                </a:cubicBezTo>
                <a:close/>
                <a:moveTo>
                  <a:pt x="3185463" y="1593779"/>
                </a:moveTo>
                <a:cubicBezTo>
                  <a:pt x="3185463" y="2473999"/>
                  <a:pt x="2471904" y="3187558"/>
                  <a:pt x="1591684" y="3187558"/>
                </a:cubicBezTo>
                <a:cubicBezTo>
                  <a:pt x="738111" y="3187558"/>
                  <a:pt x="41261" y="2516549"/>
                  <a:pt x="1913" y="1673146"/>
                </a:cubicBezTo>
                <a:lnTo>
                  <a:pt x="0" y="1673146"/>
                </a:lnTo>
                <a:lnTo>
                  <a:pt x="0" y="1493146"/>
                </a:lnTo>
                <a:lnTo>
                  <a:pt x="2750" y="1493146"/>
                </a:lnTo>
                <a:cubicBezTo>
                  <a:pt x="50490" y="700174"/>
                  <a:pt x="679654" y="64473"/>
                  <a:pt x="1469785" y="6156"/>
                </a:cubicBezTo>
                <a:lnTo>
                  <a:pt x="1469785" y="0"/>
                </a:lnTo>
                <a:lnTo>
                  <a:pt x="1591684" y="0"/>
                </a:lnTo>
                <a:lnTo>
                  <a:pt x="1649785" y="0"/>
                </a:lnTo>
                <a:lnTo>
                  <a:pt x="1649785" y="2934"/>
                </a:lnTo>
                <a:cubicBezTo>
                  <a:pt x="2503127" y="31654"/>
                  <a:pt x="3185463" y="733032"/>
                  <a:pt x="3185463" y="159377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39" name="Oval 25">
            <a:extLst>
              <a:ext uri="{FF2B5EF4-FFF2-40B4-BE49-F238E27FC236}">
                <a16:creationId xmlns:a16="http://schemas.microsoft.com/office/drawing/2014/main" id="{CEF86E81-D5C7-4B0F-9C35-BAD8F341B9CB}"/>
              </a:ext>
            </a:extLst>
          </p:cNvPr>
          <p:cNvSpPr>
            <a:spLocks noChangeAspect="1"/>
          </p:cNvSpPr>
          <p:nvPr/>
        </p:nvSpPr>
        <p:spPr>
          <a:xfrm>
            <a:off x="6172369" y="3309174"/>
            <a:ext cx="359510" cy="360000"/>
          </a:xfrm>
          <a:custGeom>
            <a:avLst/>
            <a:gdLst/>
            <a:ahLst/>
            <a:cxnLst/>
            <a:rect l="l" t="t" r="r" b="b"/>
            <a:pathLst>
              <a:path w="3225370" h="3229762">
                <a:moveTo>
                  <a:pt x="1355872" y="0"/>
                </a:moveTo>
                <a:cubicBezTo>
                  <a:pt x="1564636" y="0"/>
                  <a:pt x="1733872" y="169236"/>
                  <a:pt x="1733872" y="378000"/>
                </a:cubicBezTo>
                <a:cubicBezTo>
                  <a:pt x="1733872" y="530834"/>
                  <a:pt x="1643169" y="662483"/>
                  <a:pt x="1512292" y="721255"/>
                </a:cubicBezTo>
                <a:lnTo>
                  <a:pt x="1607042" y="1169019"/>
                </a:lnTo>
                <a:cubicBezTo>
                  <a:pt x="1611319" y="1167786"/>
                  <a:pt x="1615651" y="1167712"/>
                  <a:pt x="1620000" y="1167712"/>
                </a:cubicBezTo>
                <a:cubicBezTo>
                  <a:pt x="1828764" y="1167712"/>
                  <a:pt x="1998000" y="1336948"/>
                  <a:pt x="1998000" y="1545712"/>
                </a:cubicBezTo>
                <a:lnTo>
                  <a:pt x="1996362" y="1567711"/>
                </a:lnTo>
                <a:lnTo>
                  <a:pt x="2525816" y="1711728"/>
                </a:lnTo>
                <a:cubicBezTo>
                  <a:pt x="2591164" y="1602543"/>
                  <a:pt x="2710810" y="1530128"/>
                  <a:pt x="2847370" y="1530128"/>
                </a:cubicBezTo>
                <a:cubicBezTo>
                  <a:pt x="3056134" y="1530128"/>
                  <a:pt x="3225370" y="1699364"/>
                  <a:pt x="3225370" y="1908128"/>
                </a:cubicBezTo>
                <a:cubicBezTo>
                  <a:pt x="3225370" y="2116892"/>
                  <a:pt x="3056134" y="2286128"/>
                  <a:pt x="2847370" y="2286128"/>
                </a:cubicBezTo>
                <a:cubicBezTo>
                  <a:pt x="2638606" y="2286128"/>
                  <a:pt x="2469370" y="2116892"/>
                  <a:pt x="2469370" y="1908128"/>
                </a:cubicBezTo>
                <a:lnTo>
                  <a:pt x="2475505" y="1847275"/>
                </a:lnTo>
                <a:lnTo>
                  <a:pt x="1957861" y="1706471"/>
                </a:lnTo>
                <a:cubicBezTo>
                  <a:pt x="1922674" y="1789256"/>
                  <a:pt x="1855841" y="1854310"/>
                  <a:pt x="1773397" y="1890608"/>
                </a:cubicBezTo>
                <a:lnTo>
                  <a:pt x="1908290" y="2478637"/>
                </a:lnTo>
                <a:cubicBezTo>
                  <a:pt x="2094333" y="2500701"/>
                  <a:pt x="2237929" y="2659462"/>
                  <a:pt x="2237929" y="2851762"/>
                </a:cubicBezTo>
                <a:cubicBezTo>
                  <a:pt x="2237929" y="3060526"/>
                  <a:pt x="2068693" y="3229762"/>
                  <a:pt x="1859929" y="3229762"/>
                </a:cubicBezTo>
                <a:cubicBezTo>
                  <a:pt x="1651165" y="3229762"/>
                  <a:pt x="1481929" y="3060526"/>
                  <a:pt x="1481929" y="2851762"/>
                </a:cubicBezTo>
                <a:cubicBezTo>
                  <a:pt x="1481929" y="2676759"/>
                  <a:pt x="1600854" y="2529533"/>
                  <a:pt x="1762693" y="2487978"/>
                </a:cubicBezTo>
                <a:lnTo>
                  <a:pt x="1632951" y="1922407"/>
                </a:lnTo>
                <a:cubicBezTo>
                  <a:pt x="1628677" y="1923639"/>
                  <a:pt x="1624347" y="1923712"/>
                  <a:pt x="1620000" y="1923712"/>
                </a:cubicBezTo>
                <a:cubicBezTo>
                  <a:pt x="1474614" y="1923712"/>
                  <a:pt x="1348399" y="1841634"/>
                  <a:pt x="1286703" y="1720478"/>
                </a:cubicBezTo>
                <a:lnTo>
                  <a:pt x="726463" y="1950491"/>
                </a:lnTo>
                <a:cubicBezTo>
                  <a:pt x="745503" y="1995553"/>
                  <a:pt x="756000" y="2045092"/>
                  <a:pt x="756000" y="2097083"/>
                </a:cubicBezTo>
                <a:cubicBezTo>
                  <a:pt x="756000" y="2305847"/>
                  <a:pt x="586764" y="2475083"/>
                  <a:pt x="378000" y="2475083"/>
                </a:cubicBezTo>
                <a:cubicBezTo>
                  <a:pt x="169236" y="2475083"/>
                  <a:pt x="0" y="2305847"/>
                  <a:pt x="0" y="2097083"/>
                </a:cubicBezTo>
                <a:cubicBezTo>
                  <a:pt x="0" y="1888319"/>
                  <a:pt x="169236" y="1719083"/>
                  <a:pt x="378000" y="1719083"/>
                </a:cubicBezTo>
                <a:cubicBezTo>
                  <a:pt x="481765" y="1719083"/>
                  <a:pt x="575764" y="1760894"/>
                  <a:pt x="643957" y="1828700"/>
                </a:cubicBezTo>
                <a:lnTo>
                  <a:pt x="1245626" y="1581679"/>
                </a:lnTo>
                <a:cubicBezTo>
                  <a:pt x="1242578" y="1569964"/>
                  <a:pt x="1242000" y="1557905"/>
                  <a:pt x="1242000" y="1545712"/>
                </a:cubicBezTo>
                <a:cubicBezTo>
                  <a:pt x="1242000" y="1391666"/>
                  <a:pt x="1334148" y="1259142"/>
                  <a:pt x="1466584" y="1200827"/>
                </a:cubicBezTo>
                <a:lnTo>
                  <a:pt x="1372109" y="754363"/>
                </a:lnTo>
                <a:cubicBezTo>
                  <a:pt x="1366762" y="755885"/>
                  <a:pt x="1361331" y="756000"/>
                  <a:pt x="1355872" y="756000"/>
                </a:cubicBezTo>
                <a:cubicBezTo>
                  <a:pt x="1147108" y="756000"/>
                  <a:pt x="977872" y="586764"/>
                  <a:pt x="977872" y="378000"/>
                </a:cubicBezTo>
                <a:cubicBezTo>
                  <a:pt x="977872" y="169236"/>
                  <a:pt x="1147108" y="0"/>
                  <a:pt x="135587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40" name="Frame 17">
            <a:extLst>
              <a:ext uri="{FF2B5EF4-FFF2-40B4-BE49-F238E27FC236}">
                <a16:creationId xmlns:a16="http://schemas.microsoft.com/office/drawing/2014/main" id="{0A915033-2FD2-4E5E-B36B-04CC5A31C98D}"/>
              </a:ext>
            </a:extLst>
          </p:cNvPr>
          <p:cNvSpPr/>
          <p:nvPr/>
        </p:nvSpPr>
        <p:spPr>
          <a:xfrm>
            <a:off x="2601853" y="3324695"/>
            <a:ext cx="347025" cy="347025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415456" y="380544"/>
                </a:moveTo>
                <a:lnTo>
                  <a:pt x="415456" y="385333"/>
                </a:lnTo>
                <a:lnTo>
                  <a:pt x="385333" y="385333"/>
                </a:lnTo>
                <a:lnTo>
                  <a:pt x="385333" y="2854667"/>
                </a:lnTo>
                <a:lnTo>
                  <a:pt x="1529120" y="2854667"/>
                </a:lnTo>
                <a:cubicBezTo>
                  <a:pt x="1267123" y="2430711"/>
                  <a:pt x="997530" y="1721825"/>
                  <a:pt x="436017" y="1672600"/>
                </a:cubicBezTo>
                <a:lnTo>
                  <a:pt x="600235" y="1185112"/>
                </a:lnTo>
                <a:cubicBezTo>
                  <a:pt x="1132790" y="1359573"/>
                  <a:pt x="1278822" y="1550851"/>
                  <a:pt x="1544730" y="1923929"/>
                </a:cubicBezTo>
                <a:cubicBezTo>
                  <a:pt x="1789452" y="1379400"/>
                  <a:pt x="1927092" y="1088696"/>
                  <a:pt x="2233403" y="596568"/>
                </a:cubicBezTo>
                <a:lnTo>
                  <a:pt x="2770666" y="596568"/>
                </a:lnTo>
                <a:cubicBezTo>
                  <a:pt x="2331495" y="1220469"/>
                  <a:pt x="1907612" y="2113878"/>
                  <a:pt x="1578489" y="2854667"/>
                </a:cubicBezTo>
                <a:lnTo>
                  <a:pt x="2854667" y="2854667"/>
                </a:lnTo>
                <a:lnTo>
                  <a:pt x="2854667" y="596568"/>
                </a:lnTo>
                <a:lnTo>
                  <a:pt x="2858395" y="596568"/>
                </a:lnTo>
                <a:lnTo>
                  <a:pt x="2858395" y="380544"/>
                </a:lnTo>
                <a:close/>
                <a:moveTo>
                  <a:pt x="0" y="0"/>
                </a:moveTo>
                <a:lnTo>
                  <a:pt x="3240000" y="0"/>
                </a:lnTo>
                <a:lnTo>
                  <a:pt x="3240000" y="3240000"/>
                </a:lnTo>
                <a:lnTo>
                  <a:pt x="0" y="3240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46844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0" y="411510"/>
            <a:ext cx="9144000" cy="576064"/>
          </a:xfrm>
        </p:spPr>
        <p:txBody>
          <a:bodyPr/>
          <a:lstStyle/>
          <a:p>
            <a:r>
              <a:rPr lang="en-US" sz="2800" b="1" dirty="0">
                <a:solidFill>
                  <a:schemeClr val="tx1"/>
                </a:solidFill>
                <a:latin typeface="Arial" panose="020B0604020202020204" pitchFamily="34" charset="0"/>
              </a:rPr>
              <a:t>STRATEGIC PLANNING GAP :</a:t>
            </a:r>
          </a:p>
        </p:txBody>
      </p:sp>
      <p:sp>
        <p:nvSpPr>
          <p:cNvPr id="2" name="Rectangle 1"/>
          <p:cNvSpPr/>
          <p:nvPr/>
        </p:nvSpPr>
        <p:spPr>
          <a:xfrm>
            <a:off x="0" y="2897344"/>
            <a:ext cx="9144000" cy="18003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6" name="Oval 5"/>
          <p:cNvSpPr/>
          <p:nvPr/>
        </p:nvSpPr>
        <p:spPr>
          <a:xfrm>
            <a:off x="979583" y="2499742"/>
            <a:ext cx="754483" cy="754483"/>
          </a:xfrm>
          <a:prstGeom prst="ellipse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7" name="Oval 6"/>
          <p:cNvSpPr/>
          <p:nvPr/>
        </p:nvSpPr>
        <p:spPr>
          <a:xfrm>
            <a:off x="3118606" y="2499742"/>
            <a:ext cx="754483" cy="754483"/>
          </a:xfrm>
          <a:prstGeom prst="ellipse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8" name="Oval 7"/>
          <p:cNvSpPr/>
          <p:nvPr/>
        </p:nvSpPr>
        <p:spPr>
          <a:xfrm>
            <a:off x="5257629" y="2499742"/>
            <a:ext cx="754483" cy="754483"/>
          </a:xfrm>
          <a:prstGeom prst="ellipse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9" name="Oval 8"/>
          <p:cNvSpPr/>
          <p:nvPr/>
        </p:nvSpPr>
        <p:spPr>
          <a:xfrm>
            <a:off x="7396650" y="2499742"/>
            <a:ext cx="754483" cy="754483"/>
          </a:xfrm>
          <a:prstGeom prst="ellipse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3" name="TextBox 12"/>
          <p:cNvSpPr txBox="1"/>
          <p:nvPr/>
        </p:nvSpPr>
        <p:spPr>
          <a:xfrm>
            <a:off x="467544" y="924584"/>
            <a:ext cx="8136904" cy="120032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Perbedaan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antara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tujuan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diinginkan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dan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tujuan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a</a:t>
            </a:r>
            <a:r>
              <a:rPr lang="id-ID" dirty="0">
                <a:latin typeface="Arial" panose="020B0604020202020204" pitchFamily="34" charset="0"/>
                <a:cs typeface="Arial" panose="020B0604020202020204" pitchFamily="34" charset="0"/>
              </a:rPr>
              <a:t>k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tual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perusahaan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jika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id-ID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perusahaan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tersebut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tidak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mengetahui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posisinya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dalam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kaitannya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dengan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id-ID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tujuan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mereka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perusahaan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itu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tidak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akan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mencapai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hasil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diinginkan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ctr"/>
            <a:endParaRPr lang="en-US" dirty="0"/>
          </a:p>
        </p:txBody>
      </p:sp>
      <p:sp>
        <p:nvSpPr>
          <p:cNvPr id="15" name="Chevron 14"/>
          <p:cNvSpPr/>
          <p:nvPr/>
        </p:nvSpPr>
        <p:spPr>
          <a:xfrm>
            <a:off x="2144825" y="3103593"/>
            <a:ext cx="563022" cy="1387827"/>
          </a:xfrm>
          <a:prstGeom prst="chevron">
            <a:avLst>
              <a:gd name="adj" fmla="val 8405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7" name="Chevron 16"/>
          <p:cNvSpPr/>
          <p:nvPr/>
        </p:nvSpPr>
        <p:spPr>
          <a:xfrm>
            <a:off x="4283848" y="3072014"/>
            <a:ext cx="563022" cy="1387827"/>
          </a:xfrm>
          <a:prstGeom prst="chevron">
            <a:avLst>
              <a:gd name="adj" fmla="val 8405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8" name="Chevron 17"/>
          <p:cNvSpPr/>
          <p:nvPr/>
        </p:nvSpPr>
        <p:spPr>
          <a:xfrm>
            <a:off x="6422871" y="3040435"/>
            <a:ext cx="563022" cy="1387827"/>
          </a:xfrm>
          <a:prstGeom prst="chevron">
            <a:avLst>
              <a:gd name="adj" fmla="val 8405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79711" y="3535896"/>
            <a:ext cx="1554225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INTENSIVE </a:t>
            </a:r>
            <a:endParaRPr lang="id-ID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GROWTH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718733" y="3535896"/>
            <a:ext cx="1554225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INTEGRATIVE </a:t>
            </a:r>
            <a:endParaRPr lang="id-ID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GROWTH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846870" y="3589757"/>
            <a:ext cx="1857512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DIVERSIFICATION GROWTH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985893" y="3428173"/>
            <a:ext cx="1762571" cy="73866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DOWNSIZING</a:t>
            </a:r>
            <a:endParaRPr lang="id-ID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AND DIVESTING OLDER BUSINESS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850870" y="2081331"/>
            <a:ext cx="554577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MEMPERKIRAKAN PELUANG TUMBUH</a:t>
            </a:r>
          </a:p>
        </p:txBody>
      </p:sp>
      <p:sp>
        <p:nvSpPr>
          <p:cNvPr id="27" name="Rectangle 7">
            <a:extLst>
              <a:ext uri="{FF2B5EF4-FFF2-40B4-BE49-F238E27FC236}">
                <a16:creationId xmlns:a16="http://schemas.microsoft.com/office/drawing/2014/main" id="{10E6FA1A-0A54-4453-9DFC-E281DC6783BE}"/>
              </a:ext>
            </a:extLst>
          </p:cNvPr>
          <p:cNvSpPr/>
          <p:nvPr/>
        </p:nvSpPr>
        <p:spPr>
          <a:xfrm>
            <a:off x="1195804" y="2662713"/>
            <a:ext cx="322040" cy="322040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401869" y="2055482"/>
                </a:moveTo>
                <a:lnTo>
                  <a:pt x="869869" y="2055482"/>
                </a:lnTo>
                <a:lnTo>
                  <a:pt x="869869" y="2919482"/>
                </a:lnTo>
                <a:lnTo>
                  <a:pt x="401869" y="2919482"/>
                </a:lnTo>
                <a:close/>
                <a:moveTo>
                  <a:pt x="1121949" y="1695482"/>
                </a:moveTo>
                <a:lnTo>
                  <a:pt x="1589949" y="1695482"/>
                </a:lnTo>
                <a:lnTo>
                  <a:pt x="1589949" y="2919482"/>
                </a:lnTo>
                <a:lnTo>
                  <a:pt x="1121949" y="2919482"/>
                </a:lnTo>
                <a:close/>
                <a:moveTo>
                  <a:pt x="1842029" y="1335482"/>
                </a:moveTo>
                <a:lnTo>
                  <a:pt x="2310029" y="1335482"/>
                </a:lnTo>
                <a:lnTo>
                  <a:pt x="2310029" y="2919482"/>
                </a:lnTo>
                <a:lnTo>
                  <a:pt x="1842029" y="2919482"/>
                </a:lnTo>
                <a:close/>
                <a:moveTo>
                  <a:pt x="2562109" y="975482"/>
                </a:moveTo>
                <a:lnTo>
                  <a:pt x="3030109" y="975482"/>
                </a:lnTo>
                <a:lnTo>
                  <a:pt x="3030109" y="2919482"/>
                </a:lnTo>
                <a:lnTo>
                  <a:pt x="2562109" y="2919482"/>
                </a:lnTo>
                <a:close/>
                <a:moveTo>
                  <a:pt x="2321888" y="224805"/>
                </a:moveTo>
                <a:lnTo>
                  <a:pt x="2880631" y="247420"/>
                </a:lnTo>
                <a:lnTo>
                  <a:pt x="2620844" y="742612"/>
                </a:lnTo>
                <a:lnTo>
                  <a:pt x="2546105" y="613161"/>
                </a:lnTo>
                <a:lnTo>
                  <a:pt x="541555" y="1770488"/>
                </a:lnTo>
                <a:lnTo>
                  <a:pt x="392077" y="1511585"/>
                </a:lnTo>
                <a:lnTo>
                  <a:pt x="2396627" y="354257"/>
                </a:lnTo>
                <a:close/>
                <a:moveTo>
                  <a:pt x="0" y="0"/>
                </a:moveTo>
                <a:lnTo>
                  <a:pt x="180000" y="0"/>
                </a:lnTo>
                <a:lnTo>
                  <a:pt x="180000" y="3059999"/>
                </a:lnTo>
                <a:lnTo>
                  <a:pt x="3240000" y="3059999"/>
                </a:lnTo>
                <a:lnTo>
                  <a:pt x="3240000" y="3239999"/>
                </a:lnTo>
                <a:lnTo>
                  <a:pt x="180000" y="3239999"/>
                </a:lnTo>
                <a:lnTo>
                  <a:pt x="180000" y="3240000"/>
                </a:lnTo>
                <a:lnTo>
                  <a:pt x="0" y="3240000"/>
                </a:lnTo>
                <a:lnTo>
                  <a:pt x="0" y="3239999"/>
                </a:lnTo>
                <a:lnTo>
                  <a:pt x="0" y="305999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28" name="Rectangle 15">
            <a:extLst>
              <a:ext uri="{FF2B5EF4-FFF2-40B4-BE49-F238E27FC236}">
                <a16:creationId xmlns:a16="http://schemas.microsoft.com/office/drawing/2014/main" id="{737E8E1A-6ECF-43BA-AD11-484FE12E1F38}"/>
              </a:ext>
            </a:extLst>
          </p:cNvPr>
          <p:cNvSpPr/>
          <p:nvPr/>
        </p:nvSpPr>
        <p:spPr>
          <a:xfrm rot="5400000">
            <a:off x="3347650" y="2700768"/>
            <a:ext cx="322469" cy="322041"/>
          </a:xfrm>
          <a:custGeom>
            <a:avLst/>
            <a:gdLst/>
            <a:ahLst/>
            <a:cxnLst/>
            <a:rect l="l" t="t" r="r" b="b"/>
            <a:pathLst>
              <a:path w="3244313" h="3240000">
                <a:moveTo>
                  <a:pt x="2055482" y="677891"/>
                </a:moveTo>
                <a:lnTo>
                  <a:pt x="2055482" y="209891"/>
                </a:lnTo>
                <a:lnTo>
                  <a:pt x="2919482" y="209891"/>
                </a:lnTo>
                <a:lnTo>
                  <a:pt x="2919482" y="677891"/>
                </a:lnTo>
                <a:close/>
                <a:moveTo>
                  <a:pt x="1695482" y="1397971"/>
                </a:moveTo>
                <a:lnTo>
                  <a:pt x="1695482" y="929971"/>
                </a:lnTo>
                <a:lnTo>
                  <a:pt x="2919482" y="929971"/>
                </a:lnTo>
                <a:lnTo>
                  <a:pt x="2919482" y="1397971"/>
                </a:lnTo>
                <a:close/>
                <a:moveTo>
                  <a:pt x="1335482" y="2118051"/>
                </a:moveTo>
                <a:lnTo>
                  <a:pt x="1335482" y="1650051"/>
                </a:lnTo>
                <a:lnTo>
                  <a:pt x="2919482" y="1650051"/>
                </a:lnTo>
                <a:lnTo>
                  <a:pt x="2919482" y="2118051"/>
                </a:lnTo>
                <a:close/>
                <a:moveTo>
                  <a:pt x="975482" y="2838131"/>
                </a:moveTo>
                <a:lnTo>
                  <a:pt x="975482" y="2370131"/>
                </a:lnTo>
                <a:lnTo>
                  <a:pt x="2919482" y="2370131"/>
                </a:lnTo>
                <a:lnTo>
                  <a:pt x="2919482" y="2838131"/>
                </a:lnTo>
                <a:close/>
                <a:moveTo>
                  <a:pt x="10788" y="2651034"/>
                </a:moveTo>
                <a:lnTo>
                  <a:pt x="1168116" y="646484"/>
                </a:lnTo>
                <a:lnTo>
                  <a:pt x="1038664" y="571745"/>
                </a:lnTo>
                <a:lnTo>
                  <a:pt x="1533856" y="311959"/>
                </a:lnTo>
                <a:lnTo>
                  <a:pt x="1556471" y="870701"/>
                </a:lnTo>
                <a:lnTo>
                  <a:pt x="1427019" y="795962"/>
                </a:lnTo>
                <a:lnTo>
                  <a:pt x="269691" y="2800512"/>
                </a:lnTo>
                <a:close/>
                <a:moveTo>
                  <a:pt x="0" y="3240000"/>
                </a:moveTo>
                <a:lnTo>
                  <a:pt x="0" y="3060000"/>
                </a:lnTo>
                <a:lnTo>
                  <a:pt x="3064313" y="3060000"/>
                </a:lnTo>
                <a:lnTo>
                  <a:pt x="3064313" y="0"/>
                </a:lnTo>
                <a:lnTo>
                  <a:pt x="3244313" y="0"/>
                </a:lnTo>
                <a:lnTo>
                  <a:pt x="3244313" y="3240000"/>
                </a:lnTo>
                <a:lnTo>
                  <a:pt x="3240000" y="3240000"/>
                </a:lnTo>
                <a:lnTo>
                  <a:pt x="3064313" y="3240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29" name="Rectangle 7">
            <a:extLst>
              <a:ext uri="{FF2B5EF4-FFF2-40B4-BE49-F238E27FC236}">
                <a16:creationId xmlns:a16="http://schemas.microsoft.com/office/drawing/2014/main" id="{1E89547F-385B-4B22-850B-FECC860D928C}"/>
              </a:ext>
            </a:extLst>
          </p:cNvPr>
          <p:cNvSpPr/>
          <p:nvPr/>
        </p:nvSpPr>
        <p:spPr>
          <a:xfrm rot="18900000">
            <a:off x="5557816" y="2682882"/>
            <a:ext cx="154109" cy="343323"/>
          </a:xfrm>
          <a:custGeom>
            <a:avLst/>
            <a:gdLst/>
            <a:ahLst/>
            <a:cxnLst/>
            <a:rect l="l" t="t" r="r" b="b"/>
            <a:pathLst>
              <a:path w="154109" h="343323">
                <a:moveTo>
                  <a:pt x="102909" y="313772"/>
                </a:moveTo>
                <a:lnTo>
                  <a:pt x="102909" y="328547"/>
                </a:lnTo>
                <a:cubicBezTo>
                  <a:pt x="102909" y="336708"/>
                  <a:pt x="96294" y="343322"/>
                  <a:pt x="88133" y="343323"/>
                </a:cubicBezTo>
                <a:lnTo>
                  <a:pt x="65975" y="343322"/>
                </a:lnTo>
                <a:cubicBezTo>
                  <a:pt x="57814" y="343322"/>
                  <a:pt x="51199" y="336708"/>
                  <a:pt x="51199" y="328547"/>
                </a:cubicBezTo>
                <a:cubicBezTo>
                  <a:pt x="51199" y="323622"/>
                  <a:pt x="51200" y="318696"/>
                  <a:pt x="51200" y="313771"/>
                </a:cubicBezTo>
                <a:close/>
                <a:moveTo>
                  <a:pt x="123327" y="15459"/>
                </a:moveTo>
                <a:cubicBezTo>
                  <a:pt x="141678" y="29245"/>
                  <a:pt x="152926" y="50497"/>
                  <a:pt x="154008" y="73425"/>
                </a:cubicBezTo>
                <a:cubicBezTo>
                  <a:pt x="155089" y="96353"/>
                  <a:pt x="145890" y="118568"/>
                  <a:pt x="128916" y="134021"/>
                </a:cubicBezTo>
                <a:lnTo>
                  <a:pt x="119294" y="123450"/>
                </a:lnTo>
                <a:cubicBezTo>
                  <a:pt x="133118" y="110865"/>
                  <a:pt x="140611" y="92772"/>
                  <a:pt x="139730" y="74098"/>
                </a:cubicBezTo>
                <a:cubicBezTo>
                  <a:pt x="138850" y="55424"/>
                  <a:pt x="129689" y="38115"/>
                  <a:pt x="114743" y="26887"/>
                </a:cubicBezTo>
                <a:close/>
                <a:moveTo>
                  <a:pt x="136698" y="17411"/>
                </a:moveTo>
                <a:cubicBezTo>
                  <a:pt x="103758" y="-15529"/>
                  <a:pt x="50351" y="-15529"/>
                  <a:pt x="17412" y="17411"/>
                </a:cubicBezTo>
                <a:cubicBezTo>
                  <a:pt x="-15528" y="50351"/>
                  <a:pt x="-15528" y="103757"/>
                  <a:pt x="17412" y="136697"/>
                </a:cubicBezTo>
                <a:cubicBezTo>
                  <a:pt x="50351" y="169637"/>
                  <a:pt x="103758" y="169637"/>
                  <a:pt x="136698" y="136697"/>
                </a:cubicBezTo>
                <a:cubicBezTo>
                  <a:pt x="169637" y="103757"/>
                  <a:pt x="169637" y="50351"/>
                  <a:pt x="136698" y="17411"/>
                </a:cubicBezTo>
                <a:close/>
                <a:moveTo>
                  <a:pt x="154109" y="0"/>
                </a:moveTo>
                <a:cubicBezTo>
                  <a:pt x="196665" y="42556"/>
                  <a:pt x="196665" y="111552"/>
                  <a:pt x="154109" y="154108"/>
                </a:cubicBezTo>
                <a:cubicBezTo>
                  <a:pt x="139576" y="168641"/>
                  <a:pt x="121959" y="178211"/>
                  <a:pt x="102912" y="180994"/>
                </a:cubicBezTo>
                <a:lnTo>
                  <a:pt x="102912" y="308310"/>
                </a:lnTo>
                <a:lnTo>
                  <a:pt x="51197" y="308310"/>
                </a:lnTo>
                <a:lnTo>
                  <a:pt x="51197" y="180994"/>
                </a:lnTo>
                <a:cubicBezTo>
                  <a:pt x="32150" y="178211"/>
                  <a:pt x="14534" y="168641"/>
                  <a:pt x="0" y="154108"/>
                </a:cubicBezTo>
                <a:cubicBezTo>
                  <a:pt x="-42555" y="111552"/>
                  <a:pt x="-42555" y="42556"/>
                  <a:pt x="0" y="0"/>
                </a:cubicBezTo>
                <a:cubicBezTo>
                  <a:pt x="42556" y="-42556"/>
                  <a:pt x="111553" y="-42556"/>
                  <a:pt x="15410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30" name="Donut 24">
            <a:extLst>
              <a:ext uri="{FF2B5EF4-FFF2-40B4-BE49-F238E27FC236}">
                <a16:creationId xmlns:a16="http://schemas.microsoft.com/office/drawing/2014/main" id="{24DD54BC-1941-41D6-B96E-B66B951179DB}"/>
              </a:ext>
            </a:extLst>
          </p:cNvPr>
          <p:cNvSpPr/>
          <p:nvPr/>
        </p:nvSpPr>
        <p:spPr>
          <a:xfrm>
            <a:off x="7557089" y="2634880"/>
            <a:ext cx="433604" cy="437134"/>
          </a:xfrm>
          <a:custGeom>
            <a:avLst/>
            <a:gdLst/>
            <a:ahLst/>
            <a:cxnLst/>
            <a:rect l="l" t="t" r="r" b="b"/>
            <a:pathLst>
              <a:path w="3208412" h="3234532">
                <a:moveTo>
                  <a:pt x="1561445" y="1065858"/>
                </a:moveTo>
                <a:cubicBezTo>
                  <a:pt x="1654998" y="1065858"/>
                  <a:pt x="1743610" y="1087015"/>
                  <a:pt x="1821879" y="1126644"/>
                </a:cubicBezTo>
                <a:lnTo>
                  <a:pt x="1611352" y="1337172"/>
                </a:lnTo>
                <a:cubicBezTo>
                  <a:pt x="1595200" y="1333388"/>
                  <a:pt x="1578468" y="1332141"/>
                  <a:pt x="1561445" y="1332141"/>
                </a:cubicBezTo>
                <a:cubicBezTo>
                  <a:pt x="1373145" y="1332141"/>
                  <a:pt x="1220499" y="1484787"/>
                  <a:pt x="1220499" y="1673087"/>
                </a:cubicBezTo>
                <a:cubicBezTo>
                  <a:pt x="1220499" y="1861387"/>
                  <a:pt x="1373145" y="2014033"/>
                  <a:pt x="1561445" y="2014033"/>
                </a:cubicBezTo>
                <a:cubicBezTo>
                  <a:pt x="1749745" y="2014033"/>
                  <a:pt x="1902391" y="1861387"/>
                  <a:pt x="1902391" y="1673087"/>
                </a:cubicBezTo>
                <a:cubicBezTo>
                  <a:pt x="1902391" y="1643675"/>
                  <a:pt x="1898667" y="1615133"/>
                  <a:pt x="1890450" y="1588219"/>
                </a:cubicBezTo>
                <a:lnTo>
                  <a:pt x="2093156" y="1385512"/>
                </a:lnTo>
                <a:cubicBezTo>
                  <a:pt x="2142229" y="1470075"/>
                  <a:pt x="2168674" y="1568493"/>
                  <a:pt x="2168674" y="1673087"/>
                </a:cubicBezTo>
                <a:cubicBezTo>
                  <a:pt x="2168674" y="2008450"/>
                  <a:pt x="1896808" y="2280316"/>
                  <a:pt x="1561445" y="2280316"/>
                </a:cubicBezTo>
                <a:cubicBezTo>
                  <a:pt x="1226082" y="2280316"/>
                  <a:pt x="954217" y="2008450"/>
                  <a:pt x="954217" y="1673087"/>
                </a:cubicBezTo>
                <a:cubicBezTo>
                  <a:pt x="954217" y="1337724"/>
                  <a:pt x="1226082" y="1065858"/>
                  <a:pt x="1561445" y="1065858"/>
                </a:cubicBezTo>
                <a:close/>
                <a:moveTo>
                  <a:pt x="1561445" y="580076"/>
                </a:moveTo>
                <a:cubicBezTo>
                  <a:pt x="1790175" y="580076"/>
                  <a:pt x="2002494" y="650333"/>
                  <a:pt x="2177834" y="770690"/>
                </a:cubicBezTo>
                <a:lnTo>
                  <a:pt x="1968030" y="980494"/>
                </a:lnTo>
                <a:cubicBezTo>
                  <a:pt x="1849962" y="907198"/>
                  <a:pt x="1710422" y="866794"/>
                  <a:pt x="1561445" y="866794"/>
                </a:cubicBezTo>
                <a:cubicBezTo>
                  <a:pt x="1116142" y="866794"/>
                  <a:pt x="755153" y="1227784"/>
                  <a:pt x="755153" y="1673087"/>
                </a:cubicBezTo>
                <a:cubicBezTo>
                  <a:pt x="755153" y="2118390"/>
                  <a:pt x="1116142" y="2479380"/>
                  <a:pt x="1561445" y="2479380"/>
                </a:cubicBezTo>
                <a:cubicBezTo>
                  <a:pt x="2006748" y="2479380"/>
                  <a:pt x="2367738" y="2118390"/>
                  <a:pt x="2367738" y="1673087"/>
                </a:cubicBezTo>
                <a:cubicBezTo>
                  <a:pt x="2367738" y="1513043"/>
                  <a:pt x="2321108" y="1363890"/>
                  <a:pt x="2239307" y="1239362"/>
                </a:cubicBezTo>
                <a:lnTo>
                  <a:pt x="2445928" y="1032741"/>
                </a:lnTo>
                <a:cubicBezTo>
                  <a:pt x="2577451" y="1212149"/>
                  <a:pt x="2654457" y="1433625"/>
                  <a:pt x="2654457" y="1673087"/>
                </a:cubicBezTo>
                <a:cubicBezTo>
                  <a:pt x="2654457" y="2276741"/>
                  <a:pt x="2165099" y="2766099"/>
                  <a:pt x="1561445" y="2766099"/>
                </a:cubicBezTo>
                <a:cubicBezTo>
                  <a:pt x="957792" y="2766099"/>
                  <a:pt x="468434" y="2276741"/>
                  <a:pt x="468434" y="1673087"/>
                </a:cubicBezTo>
                <a:cubicBezTo>
                  <a:pt x="468434" y="1069433"/>
                  <a:pt x="957792" y="580076"/>
                  <a:pt x="1561445" y="580076"/>
                </a:cubicBezTo>
                <a:close/>
                <a:moveTo>
                  <a:pt x="1561445" y="111642"/>
                </a:moveTo>
                <a:cubicBezTo>
                  <a:pt x="1890473" y="111642"/>
                  <a:pt x="2195731" y="213411"/>
                  <a:pt x="2447076" y="387744"/>
                </a:cubicBezTo>
                <a:lnTo>
                  <a:pt x="2453780" y="494744"/>
                </a:lnTo>
                <a:lnTo>
                  <a:pt x="2309436" y="639088"/>
                </a:lnTo>
                <a:cubicBezTo>
                  <a:pt x="2099826" y="485554"/>
                  <a:pt x="1841132" y="395669"/>
                  <a:pt x="1561445" y="395669"/>
                </a:cubicBezTo>
                <a:cubicBezTo>
                  <a:pt x="855947" y="395669"/>
                  <a:pt x="284027" y="967589"/>
                  <a:pt x="284027" y="1673087"/>
                </a:cubicBezTo>
                <a:cubicBezTo>
                  <a:pt x="284027" y="2378585"/>
                  <a:pt x="855947" y="2950505"/>
                  <a:pt x="1561445" y="2950505"/>
                </a:cubicBezTo>
                <a:cubicBezTo>
                  <a:pt x="2266943" y="2950505"/>
                  <a:pt x="2838863" y="2378585"/>
                  <a:pt x="2838863" y="1673087"/>
                </a:cubicBezTo>
                <a:cubicBezTo>
                  <a:pt x="2838863" y="1382650"/>
                  <a:pt x="2741936" y="1114852"/>
                  <a:pt x="2577529" y="901139"/>
                </a:cubicBezTo>
                <a:lnTo>
                  <a:pt x="2706681" y="771988"/>
                </a:lnTo>
                <a:lnTo>
                  <a:pt x="2841540" y="780437"/>
                </a:lnTo>
                <a:cubicBezTo>
                  <a:pt x="3019168" y="1032973"/>
                  <a:pt x="3122890" y="1340917"/>
                  <a:pt x="3122890" y="1673087"/>
                </a:cubicBezTo>
                <a:cubicBezTo>
                  <a:pt x="3122890" y="2535449"/>
                  <a:pt x="2423807" y="3234532"/>
                  <a:pt x="1561445" y="3234532"/>
                </a:cubicBezTo>
                <a:cubicBezTo>
                  <a:pt x="699083" y="3234532"/>
                  <a:pt x="0" y="2535449"/>
                  <a:pt x="0" y="1673087"/>
                </a:cubicBezTo>
                <a:cubicBezTo>
                  <a:pt x="0" y="810725"/>
                  <a:pt x="699083" y="111642"/>
                  <a:pt x="1561445" y="111642"/>
                </a:cubicBezTo>
                <a:close/>
                <a:moveTo>
                  <a:pt x="2909110" y="0"/>
                </a:moveTo>
                <a:lnTo>
                  <a:pt x="2926757" y="281655"/>
                </a:lnTo>
                <a:lnTo>
                  <a:pt x="3208412" y="299301"/>
                </a:lnTo>
                <a:lnTo>
                  <a:pt x="2863230" y="644483"/>
                </a:lnTo>
                <a:lnTo>
                  <a:pt x="2685547" y="633351"/>
                </a:lnTo>
                <a:lnTo>
                  <a:pt x="1718098" y="1600799"/>
                </a:lnTo>
                <a:cubicBezTo>
                  <a:pt x="1729236" y="1622491"/>
                  <a:pt x="1734939" y="1647123"/>
                  <a:pt x="1734939" y="1673087"/>
                </a:cubicBezTo>
                <a:cubicBezTo>
                  <a:pt x="1734939" y="1768905"/>
                  <a:pt x="1657263" y="1846581"/>
                  <a:pt x="1561445" y="1846581"/>
                </a:cubicBezTo>
                <a:cubicBezTo>
                  <a:pt x="1465627" y="1846581"/>
                  <a:pt x="1387951" y="1768905"/>
                  <a:pt x="1387951" y="1673087"/>
                </a:cubicBezTo>
                <a:cubicBezTo>
                  <a:pt x="1387951" y="1577269"/>
                  <a:pt x="1465627" y="1499593"/>
                  <a:pt x="1561445" y="1499593"/>
                </a:cubicBezTo>
                <a:lnTo>
                  <a:pt x="1591006" y="1505561"/>
                </a:lnTo>
                <a:lnTo>
                  <a:pt x="2574981" y="521587"/>
                </a:lnTo>
                <a:lnTo>
                  <a:pt x="2563928" y="34518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22236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4348FA76-FDFF-4AC8-8459-095B0D9ADFF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0" y="-1"/>
            <a:ext cx="9144000" cy="3968849"/>
          </a:xfrm>
        </p:spPr>
      </p:sp>
      <p:sp>
        <p:nvSpPr>
          <p:cNvPr id="6" name="Text Placeholder 1"/>
          <p:cNvSpPr txBox="1">
            <a:spLocks/>
          </p:cNvSpPr>
          <p:nvPr/>
        </p:nvSpPr>
        <p:spPr>
          <a:xfrm>
            <a:off x="819200" y="3968849"/>
            <a:ext cx="7272808" cy="1224384"/>
          </a:xfrm>
          <a:prstGeom prst="rect">
            <a:avLst/>
          </a:prstGeom>
        </p:spPr>
        <p:txBody>
          <a:bodyPr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PERENCANAAN</a:t>
            </a:r>
            <a:r>
              <a:rPr lang="id-ID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STRATEGIS UNIT BISNIS</a:t>
            </a:r>
            <a:endParaRPr lang="ko-KR" altLang="en-US" sz="2800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Arial" pitchFamily="34" charset="0"/>
            </a:endParaRPr>
          </a:p>
        </p:txBody>
      </p:sp>
      <p:sp>
        <p:nvSpPr>
          <p:cNvPr id="9" name="Frame 8"/>
          <p:cNvSpPr/>
          <p:nvPr/>
        </p:nvSpPr>
        <p:spPr>
          <a:xfrm>
            <a:off x="107504" y="130793"/>
            <a:ext cx="8928992" cy="3593085"/>
          </a:xfrm>
          <a:prstGeom prst="frame">
            <a:avLst>
              <a:gd name="adj1" fmla="val 1002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0" name="TextBox 14"/>
          <p:cNvSpPr txBox="1"/>
          <p:nvPr/>
        </p:nvSpPr>
        <p:spPr>
          <a:xfrm>
            <a:off x="395536" y="346205"/>
            <a:ext cx="3579964" cy="101566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200" b="1" dirty="0">
                <a:solidFill>
                  <a:schemeClr val="bg1"/>
                </a:solidFill>
                <a:cs typeface="Arial" pitchFamily="34" charset="0"/>
              </a:rPr>
              <a:t>You can simply impress your audience and add a unique and appeal to your Reports and Presentations with our Templates. I hope and I believe that this Template will your Time, Money and Reputation.       </a:t>
            </a:r>
            <a:endParaRPr lang="ko-KR" altLang="en-US" sz="1200" b="1" dirty="0">
              <a:solidFill>
                <a:schemeClr val="bg1"/>
              </a:solidFill>
              <a:cs typeface="Arial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28" y="346205"/>
            <a:ext cx="8424936" cy="303964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872121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val 5"/>
          <p:cNvSpPr/>
          <p:nvPr/>
        </p:nvSpPr>
        <p:spPr>
          <a:xfrm>
            <a:off x="3995936" y="2381823"/>
            <a:ext cx="1152128" cy="1152128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ko-KR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4" name="Oval 43"/>
          <p:cNvSpPr/>
          <p:nvPr/>
        </p:nvSpPr>
        <p:spPr>
          <a:xfrm>
            <a:off x="4085946" y="2471833"/>
            <a:ext cx="972108" cy="97210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/>
            <a:endParaRPr lang="ko-KR" alt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6993" y="555526"/>
            <a:ext cx="9144000" cy="576064"/>
          </a:xfrm>
        </p:spPr>
        <p:txBody>
          <a:bodyPr/>
          <a:lstStyle/>
          <a:p>
            <a:r>
              <a:rPr lang="en-US" b="1" dirty="0">
                <a:solidFill>
                  <a:schemeClr val="tx1"/>
                </a:solidFill>
                <a:latin typeface="Arial" panose="020B0604020202020204" pitchFamily="34" charset="0"/>
              </a:rPr>
              <a:t>RENCANA PEMASARAN</a:t>
            </a:r>
          </a:p>
        </p:txBody>
      </p:sp>
      <p:sp>
        <p:nvSpPr>
          <p:cNvPr id="7" name="Oval 6"/>
          <p:cNvSpPr/>
          <p:nvPr/>
        </p:nvSpPr>
        <p:spPr>
          <a:xfrm>
            <a:off x="2715558" y="1555971"/>
            <a:ext cx="680276" cy="680276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ko-KR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2715558" y="2617749"/>
            <a:ext cx="680276" cy="680276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ko-KR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>
            <a:off x="2715558" y="3679527"/>
            <a:ext cx="680276" cy="680276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ko-KR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404914" y="1620768"/>
            <a:ext cx="1224136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RINGKASAN </a:t>
            </a:r>
          </a:p>
          <a:p>
            <a:pPr algn="r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EKSEKUTIF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546398" y="2787774"/>
            <a:ext cx="1009378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TABEL ISI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403648" y="3766269"/>
            <a:ext cx="116916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ANALISIS </a:t>
            </a:r>
          </a:p>
          <a:p>
            <a:pPr algn="r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SITUASI</a:t>
            </a:r>
          </a:p>
        </p:txBody>
      </p:sp>
      <p:sp>
        <p:nvSpPr>
          <p:cNvPr id="19" name="Oval 18"/>
          <p:cNvSpPr/>
          <p:nvPr/>
        </p:nvSpPr>
        <p:spPr>
          <a:xfrm flipH="1">
            <a:off x="5761632" y="1555971"/>
            <a:ext cx="680276" cy="680276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ko-KR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0" name="Oval 19"/>
          <p:cNvSpPr/>
          <p:nvPr/>
        </p:nvSpPr>
        <p:spPr>
          <a:xfrm flipH="1">
            <a:off x="5761632" y="2617749"/>
            <a:ext cx="680276" cy="680276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ko-KR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1" name="Oval 20"/>
          <p:cNvSpPr/>
          <p:nvPr/>
        </p:nvSpPr>
        <p:spPr>
          <a:xfrm flipH="1">
            <a:off x="5761632" y="3679527"/>
            <a:ext cx="680276" cy="680276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ko-KR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 flipH="1">
            <a:off x="6528416" y="1609070"/>
            <a:ext cx="2448272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STRATEGI</a:t>
            </a:r>
          </a:p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PEMASARAN</a:t>
            </a:r>
          </a:p>
        </p:txBody>
      </p:sp>
      <p:sp>
        <p:nvSpPr>
          <p:cNvPr id="26" name="TextBox 25"/>
          <p:cNvSpPr txBox="1"/>
          <p:nvPr/>
        </p:nvSpPr>
        <p:spPr>
          <a:xfrm flipH="1">
            <a:off x="6551608" y="2833940"/>
            <a:ext cx="2448272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PROYEKSI </a:t>
            </a:r>
          </a:p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KEUANGAN</a:t>
            </a:r>
          </a:p>
        </p:txBody>
      </p:sp>
      <p:sp>
        <p:nvSpPr>
          <p:cNvPr id="29" name="TextBox 28"/>
          <p:cNvSpPr txBox="1"/>
          <p:nvPr/>
        </p:nvSpPr>
        <p:spPr>
          <a:xfrm flipH="1">
            <a:off x="6588224" y="3795886"/>
            <a:ext cx="2448272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IMPLEMENTASI</a:t>
            </a:r>
          </a:p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DAN CONTROL</a:t>
            </a:r>
          </a:p>
        </p:txBody>
      </p:sp>
      <p:cxnSp>
        <p:nvCxnSpPr>
          <p:cNvPr id="31" name="Straight Connector 30"/>
          <p:cNvCxnSpPr>
            <a:cxnSpLocks/>
            <a:stCxn id="6" idx="2"/>
            <a:endCxn id="8" idx="6"/>
          </p:cNvCxnSpPr>
          <p:nvPr/>
        </p:nvCxnSpPr>
        <p:spPr>
          <a:xfrm flipH="1">
            <a:off x="3395834" y="2957887"/>
            <a:ext cx="600102" cy="0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>
            <a:stCxn id="6" idx="6"/>
            <a:endCxn id="20" idx="6"/>
          </p:cNvCxnSpPr>
          <p:nvPr/>
        </p:nvCxnSpPr>
        <p:spPr>
          <a:xfrm>
            <a:off x="5148064" y="2957887"/>
            <a:ext cx="613568" cy="0"/>
          </a:xfrm>
          <a:prstGeom prst="line">
            <a:avLst/>
          </a:prstGeom>
          <a:ln w="254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Elbow Connector 32"/>
          <p:cNvCxnSpPr>
            <a:cxnSpLocks/>
            <a:stCxn id="6" idx="3"/>
            <a:endCxn id="9" idx="6"/>
          </p:cNvCxnSpPr>
          <p:nvPr/>
        </p:nvCxnSpPr>
        <p:spPr>
          <a:xfrm rot="5400000">
            <a:off x="3453029" y="3308032"/>
            <a:ext cx="654439" cy="768827"/>
          </a:xfrm>
          <a:prstGeom prst="bentConnector2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Elbow Connector 33"/>
          <p:cNvCxnSpPr>
            <a:cxnSpLocks/>
            <a:stCxn id="6" idx="1"/>
            <a:endCxn id="7" idx="6"/>
          </p:cNvCxnSpPr>
          <p:nvPr/>
        </p:nvCxnSpPr>
        <p:spPr>
          <a:xfrm rot="16200000" flipV="1">
            <a:off x="3453029" y="1838915"/>
            <a:ext cx="654439" cy="768827"/>
          </a:xfrm>
          <a:prstGeom prst="bentConnector2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Elbow Connector 34"/>
          <p:cNvCxnSpPr>
            <a:cxnSpLocks/>
            <a:stCxn id="6" idx="7"/>
            <a:endCxn id="19" idx="6"/>
          </p:cNvCxnSpPr>
          <p:nvPr/>
        </p:nvCxnSpPr>
        <p:spPr>
          <a:xfrm rot="5400000" flipH="1" flipV="1">
            <a:off x="5043266" y="1832183"/>
            <a:ext cx="654439" cy="782293"/>
          </a:xfrm>
          <a:prstGeom prst="bentConnector2">
            <a:avLst/>
          </a:prstGeom>
          <a:ln w="254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Elbow Connector 35"/>
          <p:cNvCxnSpPr>
            <a:cxnSpLocks/>
            <a:stCxn id="6" idx="5"/>
            <a:endCxn id="21" idx="6"/>
          </p:cNvCxnSpPr>
          <p:nvPr/>
        </p:nvCxnSpPr>
        <p:spPr>
          <a:xfrm rot="16200000" flipH="1">
            <a:off x="5043266" y="3301298"/>
            <a:ext cx="654439" cy="782293"/>
          </a:xfrm>
          <a:prstGeom prst="bentConnector2">
            <a:avLst/>
          </a:prstGeom>
          <a:ln w="254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Oval 21"/>
          <p:cNvSpPr>
            <a:spLocks noChangeAspect="1"/>
          </p:cNvSpPr>
          <p:nvPr/>
        </p:nvSpPr>
        <p:spPr>
          <a:xfrm>
            <a:off x="4356164" y="2740248"/>
            <a:ext cx="431671" cy="435278"/>
          </a:xfrm>
          <a:custGeom>
            <a:avLst/>
            <a:gdLst/>
            <a:ahLst/>
            <a:cxnLst/>
            <a:rect l="l" t="t" r="r" b="b"/>
            <a:pathLst>
              <a:path w="1652142" h="1665940">
                <a:moveTo>
                  <a:pt x="898689" y="548008"/>
                </a:moveTo>
                <a:cubicBezTo>
                  <a:pt x="737950" y="504938"/>
                  <a:pt x="572731" y="600328"/>
                  <a:pt x="529661" y="761066"/>
                </a:cubicBezTo>
                <a:cubicBezTo>
                  <a:pt x="486591" y="921805"/>
                  <a:pt x="581980" y="1087025"/>
                  <a:pt x="742719" y="1130094"/>
                </a:cubicBezTo>
                <a:cubicBezTo>
                  <a:pt x="903458" y="1173164"/>
                  <a:pt x="1068677" y="1077775"/>
                  <a:pt x="1111747" y="917036"/>
                </a:cubicBezTo>
                <a:cubicBezTo>
                  <a:pt x="1154817" y="756297"/>
                  <a:pt x="1059428" y="591077"/>
                  <a:pt x="898689" y="548008"/>
                </a:cubicBezTo>
                <a:close/>
                <a:moveTo>
                  <a:pt x="952303" y="347916"/>
                </a:moveTo>
                <a:cubicBezTo>
                  <a:pt x="1223549" y="420596"/>
                  <a:pt x="1384519" y="699404"/>
                  <a:pt x="1311839" y="970650"/>
                </a:cubicBezTo>
                <a:cubicBezTo>
                  <a:pt x="1239159" y="1241896"/>
                  <a:pt x="960351" y="1402866"/>
                  <a:pt x="689105" y="1330186"/>
                </a:cubicBezTo>
                <a:cubicBezTo>
                  <a:pt x="417859" y="1257506"/>
                  <a:pt x="256889" y="978698"/>
                  <a:pt x="329569" y="707451"/>
                </a:cubicBezTo>
                <a:cubicBezTo>
                  <a:pt x="402249" y="436205"/>
                  <a:pt x="681057" y="275235"/>
                  <a:pt x="952303" y="347916"/>
                </a:cubicBezTo>
                <a:close/>
                <a:moveTo>
                  <a:pt x="971799" y="275155"/>
                </a:moveTo>
                <a:cubicBezTo>
                  <a:pt x="660368" y="191707"/>
                  <a:pt x="340256" y="376524"/>
                  <a:pt x="256808" y="687955"/>
                </a:cubicBezTo>
                <a:cubicBezTo>
                  <a:pt x="173361" y="999387"/>
                  <a:pt x="358178" y="1319499"/>
                  <a:pt x="669609" y="1402947"/>
                </a:cubicBezTo>
                <a:cubicBezTo>
                  <a:pt x="981040" y="1486395"/>
                  <a:pt x="1301152" y="1301577"/>
                  <a:pt x="1384600" y="990146"/>
                </a:cubicBezTo>
                <a:cubicBezTo>
                  <a:pt x="1468047" y="678715"/>
                  <a:pt x="1283230" y="358603"/>
                  <a:pt x="971799" y="275155"/>
                </a:cubicBezTo>
                <a:close/>
                <a:moveTo>
                  <a:pt x="1652142" y="394531"/>
                </a:moveTo>
                <a:lnTo>
                  <a:pt x="1649662" y="403784"/>
                </a:lnTo>
                <a:lnTo>
                  <a:pt x="1647140" y="399895"/>
                </a:lnTo>
                <a:close/>
                <a:moveTo>
                  <a:pt x="1158157" y="65026"/>
                </a:moveTo>
                <a:lnTo>
                  <a:pt x="1154679" y="271718"/>
                </a:lnTo>
                <a:lnTo>
                  <a:pt x="1148331" y="270017"/>
                </a:lnTo>
                <a:cubicBezTo>
                  <a:pt x="1200055" y="299127"/>
                  <a:pt x="1246804" y="334821"/>
                  <a:pt x="1286346" y="377149"/>
                </a:cubicBezTo>
                <a:lnTo>
                  <a:pt x="1470353" y="331395"/>
                </a:lnTo>
                <a:lnTo>
                  <a:pt x="1588305" y="553229"/>
                </a:lnTo>
                <a:lnTo>
                  <a:pt x="1457194" y="671432"/>
                </a:lnTo>
                <a:cubicBezTo>
                  <a:pt x="1473630" y="731297"/>
                  <a:pt x="1481376" y="793983"/>
                  <a:pt x="1478595" y="857704"/>
                </a:cubicBezTo>
                <a:lnTo>
                  <a:pt x="1642362" y="948616"/>
                </a:lnTo>
                <a:lnTo>
                  <a:pt x="1577335" y="1191298"/>
                </a:lnTo>
                <a:lnTo>
                  <a:pt x="1378614" y="1187955"/>
                </a:lnTo>
                <a:cubicBezTo>
                  <a:pt x="1353489" y="1229936"/>
                  <a:pt x="1323048" y="1267799"/>
                  <a:pt x="1288939" y="1301599"/>
                </a:cubicBezTo>
                <a:lnTo>
                  <a:pt x="1354201" y="1471932"/>
                </a:lnTo>
                <a:lnTo>
                  <a:pt x="1148396" y="1616039"/>
                </a:lnTo>
                <a:lnTo>
                  <a:pt x="992294" y="1480516"/>
                </a:lnTo>
                <a:lnTo>
                  <a:pt x="1011291" y="1467215"/>
                </a:lnTo>
                <a:cubicBezTo>
                  <a:pt x="951500" y="1486565"/>
                  <a:pt x="888271" y="1495869"/>
                  <a:pt x="823805" y="1495510"/>
                </a:cubicBezTo>
                <a:lnTo>
                  <a:pt x="729193" y="1665940"/>
                </a:lnTo>
                <a:lnTo>
                  <a:pt x="486511" y="1600914"/>
                </a:lnTo>
                <a:lnTo>
                  <a:pt x="489790" y="1406012"/>
                </a:lnTo>
                <a:cubicBezTo>
                  <a:pt x="438364" y="1376702"/>
                  <a:pt x="391917" y="1340859"/>
                  <a:pt x="352658" y="1298452"/>
                </a:cubicBezTo>
                <a:lnTo>
                  <a:pt x="355803" y="1305197"/>
                </a:lnTo>
                <a:lnTo>
                  <a:pt x="152856" y="1344512"/>
                </a:lnTo>
                <a:lnTo>
                  <a:pt x="46675" y="1116809"/>
                </a:lnTo>
                <a:lnTo>
                  <a:pt x="183929" y="1005520"/>
                </a:lnTo>
                <a:cubicBezTo>
                  <a:pt x="169279" y="951824"/>
                  <a:pt x="161626" y="895865"/>
                  <a:pt x="161615" y="838915"/>
                </a:cubicBezTo>
                <a:lnTo>
                  <a:pt x="0" y="749197"/>
                </a:lnTo>
                <a:lnTo>
                  <a:pt x="65026" y="506515"/>
                </a:lnTo>
                <a:lnTo>
                  <a:pt x="250227" y="509630"/>
                </a:lnTo>
                <a:cubicBezTo>
                  <a:pt x="275353" y="465291"/>
                  <a:pt x="305693" y="424864"/>
                  <a:pt x="340015" y="388679"/>
                </a:cubicBezTo>
                <a:lnTo>
                  <a:pt x="277984" y="197357"/>
                </a:lnTo>
                <a:lnTo>
                  <a:pt x="491050" y="64219"/>
                </a:lnTo>
                <a:lnTo>
                  <a:pt x="639843" y="207726"/>
                </a:lnTo>
                <a:lnTo>
                  <a:pt x="638348" y="208660"/>
                </a:lnTo>
                <a:cubicBezTo>
                  <a:pt x="696840" y="190256"/>
                  <a:pt x="758594" y="181748"/>
                  <a:pt x="821488" y="182440"/>
                </a:cubicBezTo>
                <a:lnTo>
                  <a:pt x="815140" y="180739"/>
                </a:lnTo>
                <a:lnTo>
                  <a:pt x="915476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/>
            <a:endParaRPr lang="ko-KR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5" name="Rectangle 130">
            <a:extLst>
              <a:ext uri="{FF2B5EF4-FFF2-40B4-BE49-F238E27FC236}">
                <a16:creationId xmlns:a16="http://schemas.microsoft.com/office/drawing/2014/main" id="{C2606C5C-D44A-49C7-9FB6-974F5EE6B981}"/>
              </a:ext>
            </a:extLst>
          </p:cNvPr>
          <p:cNvSpPr/>
          <p:nvPr/>
        </p:nvSpPr>
        <p:spPr>
          <a:xfrm>
            <a:off x="5915820" y="1709316"/>
            <a:ext cx="371900" cy="373588"/>
          </a:xfrm>
          <a:custGeom>
            <a:avLst/>
            <a:gdLst/>
            <a:ahLst/>
            <a:cxnLst/>
            <a:rect l="l" t="t" r="r" b="b"/>
            <a:pathLst>
              <a:path w="371900" h="373588">
                <a:moveTo>
                  <a:pt x="297080" y="129105"/>
                </a:moveTo>
                <a:lnTo>
                  <a:pt x="284273" y="219737"/>
                </a:lnTo>
                <a:lnTo>
                  <a:pt x="305496" y="219737"/>
                </a:lnTo>
                <a:lnTo>
                  <a:pt x="333001" y="129105"/>
                </a:lnTo>
                <a:close/>
                <a:moveTo>
                  <a:pt x="228265" y="129105"/>
                </a:moveTo>
                <a:lnTo>
                  <a:pt x="228265" y="219737"/>
                </a:lnTo>
                <a:lnTo>
                  <a:pt x="250807" y="219737"/>
                </a:lnTo>
                <a:lnTo>
                  <a:pt x="263614" y="129105"/>
                </a:lnTo>
                <a:close/>
                <a:moveTo>
                  <a:pt x="157021" y="129105"/>
                </a:moveTo>
                <a:lnTo>
                  <a:pt x="175826" y="219737"/>
                </a:lnTo>
                <a:lnTo>
                  <a:pt x="195129" y="219737"/>
                </a:lnTo>
                <a:lnTo>
                  <a:pt x="195129" y="129105"/>
                </a:lnTo>
                <a:close/>
                <a:moveTo>
                  <a:pt x="93087" y="129105"/>
                </a:moveTo>
                <a:lnTo>
                  <a:pt x="117372" y="219737"/>
                </a:lnTo>
                <a:lnTo>
                  <a:pt x="141984" y="219737"/>
                </a:lnTo>
                <a:lnTo>
                  <a:pt x="123179" y="129105"/>
                </a:lnTo>
                <a:close/>
                <a:moveTo>
                  <a:pt x="58494" y="0"/>
                </a:moveTo>
                <a:lnTo>
                  <a:pt x="84208" y="95969"/>
                </a:lnTo>
                <a:lnTo>
                  <a:pt x="354346" y="95969"/>
                </a:lnTo>
                <a:lnTo>
                  <a:pt x="354346" y="97437"/>
                </a:lnTo>
                <a:cubicBezTo>
                  <a:pt x="356087" y="96136"/>
                  <a:pt x="357928" y="96353"/>
                  <a:pt x="359747" y="96905"/>
                </a:cubicBezTo>
                <a:lnTo>
                  <a:pt x="360371" y="97095"/>
                </a:lnTo>
                <a:cubicBezTo>
                  <a:pt x="368954" y="99700"/>
                  <a:pt x="373801" y="108770"/>
                  <a:pt x="371196" y="117354"/>
                </a:cubicBezTo>
                <a:lnTo>
                  <a:pt x="333339" y="242097"/>
                </a:lnTo>
                <a:cubicBezTo>
                  <a:pt x="331591" y="247858"/>
                  <a:pt x="326929" y="251935"/>
                  <a:pt x="321206" y="252122"/>
                </a:cubicBezTo>
                <a:lnTo>
                  <a:pt x="321206" y="252873"/>
                </a:lnTo>
                <a:lnTo>
                  <a:pt x="313576" y="252873"/>
                </a:lnTo>
                <a:cubicBezTo>
                  <a:pt x="313378" y="253010"/>
                  <a:pt x="313229" y="252967"/>
                  <a:pt x="313080" y="252922"/>
                </a:cubicBezTo>
                <a:lnTo>
                  <a:pt x="312919" y="252873"/>
                </a:lnTo>
                <a:lnTo>
                  <a:pt x="126251" y="252873"/>
                </a:lnTo>
                <a:lnTo>
                  <a:pt x="133971" y="281687"/>
                </a:lnTo>
                <a:lnTo>
                  <a:pt x="321075" y="281687"/>
                </a:lnTo>
                <a:lnTo>
                  <a:pt x="321075" y="314823"/>
                </a:lnTo>
                <a:lnTo>
                  <a:pt x="318480" y="314823"/>
                </a:lnTo>
                <a:cubicBezTo>
                  <a:pt x="329614" y="318311"/>
                  <a:pt x="336414" y="328969"/>
                  <a:pt x="336414" y="341215"/>
                </a:cubicBezTo>
                <a:cubicBezTo>
                  <a:pt x="336414" y="359094"/>
                  <a:pt x="321920" y="373588"/>
                  <a:pt x="304041" y="373588"/>
                </a:cubicBezTo>
                <a:cubicBezTo>
                  <a:pt x="286162" y="373588"/>
                  <a:pt x="271668" y="359094"/>
                  <a:pt x="271668" y="341215"/>
                </a:cubicBezTo>
                <a:cubicBezTo>
                  <a:pt x="271668" y="328969"/>
                  <a:pt x="278468" y="318311"/>
                  <a:pt x="289602" y="314823"/>
                </a:cubicBezTo>
                <a:lnTo>
                  <a:pt x="142850" y="314823"/>
                </a:lnTo>
                <a:lnTo>
                  <a:pt x="143397" y="316865"/>
                </a:lnTo>
                <a:cubicBezTo>
                  <a:pt x="151629" y="321811"/>
                  <a:pt x="156401" y="330956"/>
                  <a:pt x="156401" y="341215"/>
                </a:cubicBezTo>
                <a:cubicBezTo>
                  <a:pt x="156401" y="359094"/>
                  <a:pt x="141907" y="373588"/>
                  <a:pt x="124028" y="373588"/>
                </a:cubicBezTo>
                <a:cubicBezTo>
                  <a:pt x="106149" y="373588"/>
                  <a:pt x="91655" y="359094"/>
                  <a:pt x="91655" y="341215"/>
                </a:cubicBezTo>
                <a:cubicBezTo>
                  <a:pt x="91655" y="329356"/>
                  <a:pt x="98032" y="318986"/>
                  <a:pt x="108649" y="315212"/>
                </a:cubicBezTo>
                <a:lnTo>
                  <a:pt x="33542" y="34909"/>
                </a:lnTo>
                <a:lnTo>
                  <a:pt x="0" y="34909"/>
                </a:lnTo>
                <a:lnTo>
                  <a:pt x="0" y="1773"/>
                </a:lnTo>
                <a:lnTo>
                  <a:pt x="51879" y="177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46" name="Block Arc 11">
            <a:extLst>
              <a:ext uri="{FF2B5EF4-FFF2-40B4-BE49-F238E27FC236}">
                <a16:creationId xmlns:a16="http://schemas.microsoft.com/office/drawing/2014/main" id="{22B02850-53AB-45DF-A998-FD8D7A5F8A1A}"/>
              </a:ext>
            </a:extLst>
          </p:cNvPr>
          <p:cNvSpPr/>
          <p:nvPr/>
        </p:nvSpPr>
        <p:spPr>
          <a:xfrm rot="10800000">
            <a:off x="5993016" y="2780931"/>
            <a:ext cx="217507" cy="353911"/>
          </a:xfrm>
          <a:custGeom>
            <a:avLst/>
            <a:gdLst/>
            <a:ahLst/>
            <a:cxnLst/>
            <a:rect l="l" t="t" r="r" b="b"/>
            <a:pathLst>
              <a:path w="3636337" h="7138182">
                <a:moveTo>
                  <a:pt x="1563551" y="3029061"/>
                </a:moveTo>
                <a:lnTo>
                  <a:pt x="1563551" y="1171769"/>
                </a:lnTo>
                <a:cubicBezTo>
                  <a:pt x="1444523" y="1201084"/>
                  <a:pt x="1330799" y="1254073"/>
                  <a:pt x="1228219" y="1328453"/>
                </a:cubicBezTo>
                <a:cubicBezTo>
                  <a:pt x="927220" y="1546705"/>
                  <a:pt x="771440" y="1913395"/>
                  <a:pt x="823311" y="2281559"/>
                </a:cubicBezTo>
                <a:cubicBezTo>
                  <a:pt x="886035" y="2761950"/>
                  <a:pt x="1181988" y="2923981"/>
                  <a:pt x="1563551" y="3029061"/>
                </a:cubicBezTo>
                <a:close/>
                <a:moveTo>
                  <a:pt x="2056123" y="5971053"/>
                </a:moveTo>
                <a:cubicBezTo>
                  <a:pt x="2180706" y="5941789"/>
                  <a:pt x="2300029" y="5887431"/>
                  <a:pt x="2407191" y="5809729"/>
                </a:cubicBezTo>
                <a:cubicBezTo>
                  <a:pt x="2708190" y="5591477"/>
                  <a:pt x="2863970" y="5224787"/>
                  <a:pt x="2812099" y="4856623"/>
                </a:cubicBezTo>
                <a:cubicBezTo>
                  <a:pt x="2712300" y="4365494"/>
                  <a:pt x="2419393" y="4148018"/>
                  <a:pt x="2056123" y="4007016"/>
                </a:cubicBezTo>
                <a:close/>
                <a:moveTo>
                  <a:pt x="2056123" y="7138182"/>
                </a:moveTo>
                <a:lnTo>
                  <a:pt x="1563551" y="7138182"/>
                </a:lnTo>
                <a:lnTo>
                  <a:pt x="1563551" y="6796553"/>
                </a:lnTo>
                <a:cubicBezTo>
                  <a:pt x="1376287" y="6771102"/>
                  <a:pt x="1191751" y="6715291"/>
                  <a:pt x="1016794" y="6629471"/>
                </a:cubicBezTo>
                <a:cubicBezTo>
                  <a:pt x="412303" y="6332946"/>
                  <a:pt x="21102" y="5726704"/>
                  <a:pt x="0" y="5053734"/>
                </a:cubicBezTo>
                <a:lnTo>
                  <a:pt x="813973" y="5028205"/>
                </a:lnTo>
                <a:cubicBezTo>
                  <a:pt x="825624" y="5399818"/>
                  <a:pt x="1041643" y="5734588"/>
                  <a:pt x="1375441" y="5898325"/>
                </a:cubicBezTo>
                <a:cubicBezTo>
                  <a:pt x="1436179" y="5928119"/>
                  <a:pt x="1499008" y="5951362"/>
                  <a:pt x="1563551" y="5965918"/>
                </a:cubicBezTo>
                <a:lnTo>
                  <a:pt x="1563551" y="3847635"/>
                </a:lnTo>
                <a:cubicBezTo>
                  <a:pt x="920238" y="3662345"/>
                  <a:pt x="233045" y="3450393"/>
                  <a:pt x="16852" y="2382091"/>
                </a:cubicBezTo>
                <a:cubicBezTo>
                  <a:pt x="-73403" y="1719933"/>
                  <a:pt x="208577" y="1061859"/>
                  <a:pt x="750173" y="669157"/>
                </a:cubicBezTo>
                <a:cubicBezTo>
                  <a:pt x="994931" y="491686"/>
                  <a:pt x="1274723" y="381458"/>
                  <a:pt x="1563551" y="341319"/>
                </a:cubicBezTo>
                <a:lnTo>
                  <a:pt x="1563551" y="0"/>
                </a:lnTo>
                <a:lnTo>
                  <a:pt x="2056123" y="0"/>
                </a:lnTo>
                <a:lnTo>
                  <a:pt x="2056123" y="339268"/>
                </a:lnTo>
                <a:cubicBezTo>
                  <a:pt x="2248752" y="363969"/>
                  <a:pt x="2438747" y="420481"/>
                  <a:pt x="2618616" y="508711"/>
                </a:cubicBezTo>
                <a:cubicBezTo>
                  <a:pt x="3223107" y="805237"/>
                  <a:pt x="3614308" y="1411478"/>
                  <a:pt x="3635410" y="2084448"/>
                </a:cubicBezTo>
                <a:lnTo>
                  <a:pt x="2821437" y="2109978"/>
                </a:lnTo>
                <a:cubicBezTo>
                  <a:pt x="2809786" y="1738364"/>
                  <a:pt x="2593767" y="1403594"/>
                  <a:pt x="2259969" y="1239857"/>
                </a:cubicBezTo>
                <a:cubicBezTo>
                  <a:pt x="2194243" y="1207617"/>
                  <a:pt x="2126069" y="1183046"/>
                  <a:pt x="2056123" y="1168235"/>
                </a:cubicBezTo>
                <a:lnTo>
                  <a:pt x="2056123" y="3150890"/>
                </a:lnTo>
                <a:cubicBezTo>
                  <a:pt x="2675271" y="3303511"/>
                  <a:pt x="3347939" y="3564428"/>
                  <a:pt x="3618512" y="4743007"/>
                </a:cubicBezTo>
                <a:cubicBezTo>
                  <a:pt x="3712448" y="5409725"/>
                  <a:pt x="3430336" y="6073786"/>
                  <a:pt x="2885237" y="6469025"/>
                </a:cubicBezTo>
                <a:cubicBezTo>
                  <a:pt x="2636047" y="6649712"/>
                  <a:pt x="2350538" y="6760700"/>
                  <a:pt x="2056123" y="6798748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47" name="Round Same Side Corner Rectangle 8">
            <a:extLst>
              <a:ext uri="{FF2B5EF4-FFF2-40B4-BE49-F238E27FC236}">
                <a16:creationId xmlns:a16="http://schemas.microsoft.com/office/drawing/2014/main" id="{71A12EB0-4E4A-4C89-AF42-1CAD10105CF8}"/>
              </a:ext>
            </a:extLst>
          </p:cNvPr>
          <p:cNvSpPr/>
          <p:nvPr/>
        </p:nvSpPr>
        <p:spPr>
          <a:xfrm>
            <a:off x="5932728" y="3841898"/>
            <a:ext cx="354992" cy="355536"/>
          </a:xfrm>
          <a:custGeom>
            <a:avLst/>
            <a:gdLst/>
            <a:ahLst/>
            <a:cxnLst/>
            <a:rect l="l" t="t" r="r" b="b"/>
            <a:pathLst>
              <a:path w="3197597" h="3202496">
                <a:moveTo>
                  <a:pt x="601421" y="1611393"/>
                </a:moveTo>
                <a:lnTo>
                  <a:pt x="2596176" y="1611393"/>
                </a:lnTo>
                <a:cubicBezTo>
                  <a:pt x="2928331" y="1611393"/>
                  <a:pt x="3197594" y="1880656"/>
                  <a:pt x="3197594" y="2212811"/>
                </a:cubicBezTo>
                <a:lnTo>
                  <a:pt x="3197594" y="2776360"/>
                </a:lnTo>
                <a:lnTo>
                  <a:pt x="3197597" y="2776360"/>
                </a:lnTo>
                <a:lnTo>
                  <a:pt x="3197597" y="2914824"/>
                </a:lnTo>
                <a:lnTo>
                  <a:pt x="3197198" y="2914824"/>
                </a:lnTo>
                <a:lnTo>
                  <a:pt x="3197198" y="3202496"/>
                </a:lnTo>
                <a:lnTo>
                  <a:pt x="398" y="3202496"/>
                </a:lnTo>
                <a:lnTo>
                  <a:pt x="398" y="2914824"/>
                </a:lnTo>
                <a:lnTo>
                  <a:pt x="0" y="2914824"/>
                </a:lnTo>
                <a:lnTo>
                  <a:pt x="0" y="2212811"/>
                </a:lnTo>
                <a:cubicBezTo>
                  <a:pt x="0" y="1880656"/>
                  <a:pt x="269266" y="1611393"/>
                  <a:pt x="601421" y="1611393"/>
                </a:cubicBezTo>
                <a:close/>
                <a:moveTo>
                  <a:pt x="1598801" y="0"/>
                </a:moveTo>
                <a:cubicBezTo>
                  <a:pt x="1998649" y="0"/>
                  <a:pt x="2322791" y="324142"/>
                  <a:pt x="2322791" y="723993"/>
                </a:cubicBezTo>
                <a:cubicBezTo>
                  <a:pt x="2322791" y="1123843"/>
                  <a:pt x="1998649" y="1447985"/>
                  <a:pt x="1598801" y="1447985"/>
                </a:cubicBezTo>
                <a:cubicBezTo>
                  <a:pt x="1198951" y="1447985"/>
                  <a:pt x="874809" y="1123843"/>
                  <a:pt x="874809" y="723993"/>
                </a:cubicBezTo>
                <a:cubicBezTo>
                  <a:pt x="874809" y="324142"/>
                  <a:pt x="1198951" y="0"/>
                  <a:pt x="1598801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48" name="Oval 50">
            <a:extLst>
              <a:ext uri="{FF2B5EF4-FFF2-40B4-BE49-F238E27FC236}">
                <a16:creationId xmlns:a16="http://schemas.microsoft.com/office/drawing/2014/main" id="{AB57AF17-F446-4E15-905E-808BEC07B969}"/>
              </a:ext>
            </a:extLst>
          </p:cNvPr>
          <p:cNvSpPr>
            <a:spLocks noChangeAspect="1"/>
          </p:cNvSpPr>
          <p:nvPr/>
        </p:nvSpPr>
        <p:spPr>
          <a:xfrm>
            <a:off x="2909503" y="3817101"/>
            <a:ext cx="318743" cy="360000"/>
          </a:xfrm>
          <a:custGeom>
            <a:avLst/>
            <a:gdLst/>
            <a:ahLst/>
            <a:cxnLst/>
            <a:rect l="l" t="t" r="r" b="b"/>
            <a:pathLst>
              <a:path w="2868687" h="3240000">
                <a:moveTo>
                  <a:pt x="1433799" y="2290728"/>
                </a:moveTo>
                <a:cubicBezTo>
                  <a:pt x="1317650" y="2346839"/>
                  <a:pt x="1203301" y="2394700"/>
                  <a:pt x="1093028" y="2434329"/>
                </a:cubicBezTo>
                <a:cubicBezTo>
                  <a:pt x="1167481" y="2812207"/>
                  <a:pt x="1292592" y="3060000"/>
                  <a:pt x="1434343" y="3060000"/>
                </a:cubicBezTo>
                <a:cubicBezTo>
                  <a:pt x="1576138" y="3060000"/>
                  <a:pt x="1701284" y="2812053"/>
                  <a:pt x="1774025" y="2433735"/>
                </a:cubicBezTo>
                <a:cubicBezTo>
                  <a:pt x="1663854" y="2394452"/>
                  <a:pt x="1549823" y="2346469"/>
                  <a:pt x="1433799" y="2290728"/>
                </a:cubicBezTo>
                <a:close/>
                <a:moveTo>
                  <a:pt x="1824954" y="2078037"/>
                </a:moveTo>
                <a:cubicBezTo>
                  <a:pt x="1794480" y="2097450"/>
                  <a:pt x="1763147" y="2116057"/>
                  <a:pt x="1731343" y="2134419"/>
                </a:cubicBezTo>
                <a:lnTo>
                  <a:pt x="1635415" y="2187161"/>
                </a:lnTo>
                <a:cubicBezTo>
                  <a:pt x="1691788" y="2215044"/>
                  <a:pt x="1747931" y="2239109"/>
                  <a:pt x="1803378" y="2259350"/>
                </a:cubicBezTo>
                <a:cubicBezTo>
                  <a:pt x="1812120" y="2201101"/>
                  <a:pt x="1819148" y="2140526"/>
                  <a:pt x="1824954" y="2078037"/>
                </a:cubicBezTo>
                <a:close/>
                <a:moveTo>
                  <a:pt x="1042306" y="2077178"/>
                </a:moveTo>
                <a:cubicBezTo>
                  <a:pt x="1047949" y="2140175"/>
                  <a:pt x="1055328" y="2201182"/>
                  <a:pt x="1063873" y="2259905"/>
                </a:cubicBezTo>
                <a:cubicBezTo>
                  <a:pt x="1119365" y="2238275"/>
                  <a:pt x="1176217" y="2214355"/>
                  <a:pt x="1233887" y="2187801"/>
                </a:cubicBezTo>
                <a:cubicBezTo>
                  <a:pt x="1201538" y="2170955"/>
                  <a:pt x="1169452" y="2152957"/>
                  <a:pt x="1137343" y="2134419"/>
                </a:cubicBezTo>
                <a:close/>
                <a:moveTo>
                  <a:pt x="559768" y="1732679"/>
                </a:moveTo>
                <a:cubicBezTo>
                  <a:pt x="268524" y="1984850"/>
                  <a:pt x="116369" y="2217202"/>
                  <a:pt x="187266" y="2340000"/>
                </a:cubicBezTo>
                <a:cubicBezTo>
                  <a:pt x="258144" y="2462764"/>
                  <a:pt x="535307" y="2447213"/>
                  <a:pt x="899736" y="2322555"/>
                </a:cubicBezTo>
                <a:cubicBezTo>
                  <a:pt x="878937" y="2207297"/>
                  <a:pt x="863223" y="2084405"/>
                  <a:pt x="853746" y="1955834"/>
                </a:cubicBezTo>
                <a:cubicBezTo>
                  <a:pt x="747454" y="1883220"/>
                  <a:pt x="648878" y="1808453"/>
                  <a:pt x="559768" y="1732679"/>
                </a:cubicBezTo>
                <a:close/>
                <a:moveTo>
                  <a:pt x="2309048" y="1730507"/>
                </a:moveTo>
                <a:cubicBezTo>
                  <a:pt x="2220666" y="1807660"/>
                  <a:pt x="2121792" y="1882664"/>
                  <a:pt x="2015235" y="1955625"/>
                </a:cubicBezTo>
                <a:cubicBezTo>
                  <a:pt x="2005364" y="2084180"/>
                  <a:pt x="1989894" y="2207119"/>
                  <a:pt x="1967330" y="2322070"/>
                </a:cubicBezTo>
                <a:lnTo>
                  <a:pt x="2081685" y="2358048"/>
                </a:lnTo>
                <a:cubicBezTo>
                  <a:pt x="2116015" y="2320492"/>
                  <a:pt x="2165526" y="2297468"/>
                  <a:pt x="2220415" y="2297468"/>
                </a:cubicBezTo>
                <a:cubicBezTo>
                  <a:pt x="2302230" y="2297468"/>
                  <a:pt x="2372097" y="2348622"/>
                  <a:pt x="2399287" y="2420880"/>
                </a:cubicBezTo>
                <a:cubicBezTo>
                  <a:pt x="2542053" y="2432945"/>
                  <a:pt x="2642630" y="2407186"/>
                  <a:pt x="2681420" y="2340000"/>
                </a:cubicBezTo>
                <a:cubicBezTo>
                  <a:pt x="2752393" y="2217071"/>
                  <a:pt x="2599836" y="1984353"/>
                  <a:pt x="2309048" y="1730507"/>
                </a:cubicBezTo>
                <a:close/>
                <a:moveTo>
                  <a:pt x="2026056" y="1510554"/>
                </a:moveTo>
                <a:cubicBezTo>
                  <a:pt x="2027893" y="1546708"/>
                  <a:pt x="2028343" y="1583211"/>
                  <a:pt x="2028343" y="1620000"/>
                </a:cubicBezTo>
                <a:lnTo>
                  <a:pt x="2024251" y="1730716"/>
                </a:lnTo>
                <a:lnTo>
                  <a:pt x="2173722" y="1619092"/>
                </a:lnTo>
                <a:cubicBezTo>
                  <a:pt x="2127526" y="1582190"/>
                  <a:pt x="2078507" y="1545517"/>
                  <a:pt x="2026056" y="1510554"/>
                </a:cubicBezTo>
                <a:close/>
                <a:moveTo>
                  <a:pt x="844436" y="1509285"/>
                </a:moveTo>
                <a:lnTo>
                  <a:pt x="694964" y="1620908"/>
                </a:lnTo>
                <a:cubicBezTo>
                  <a:pt x="741160" y="1657811"/>
                  <a:pt x="790179" y="1694484"/>
                  <a:pt x="842630" y="1729447"/>
                </a:cubicBezTo>
                <a:cubicBezTo>
                  <a:pt x="840793" y="1693293"/>
                  <a:pt x="840343" y="1656790"/>
                  <a:pt x="840343" y="1620000"/>
                </a:cubicBezTo>
                <a:close/>
                <a:moveTo>
                  <a:pt x="1434343" y="1361184"/>
                </a:moveTo>
                <a:cubicBezTo>
                  <a:pt x="1573534" y="1361184"/>
                  <a:pt x="1686371" y="1474021"/>
                  <a:pt x="1686371" y="1613212"/>
                </a:cubicBezTo>
                <a:cubicBezTo>
                  <a:pt x="1686371" y="1752403"/>
                  <a:pt x="1573534" y="1865240"/>
                  <a:pt x="1434343" y="1865240"/>
                </a:cubicBezTo>
                <a:cubicBezTo>
                  <a:pt x="1295152" y="1865240"/>
                  <a:pt x="1182315" y="1752403"/>
                  <a:pt x="1182315" y="1613212"/>
                </a:cubicBezTo>
                <a:cubicBezTo>
                  <a:pt x="1182315" y="1474021"/>
                  <a:pt x="1295152" y="1361184"/>
                  <a:pt x="1434343" y="1361184"/>
                </a:cubicBezTo>
                <a:close/>
                <a:moveTo>
                  <a:pt x="1433770" y="1149513"/>
                </a:moveTo>
                <a:cubicBezTo>
                  <a:pt x="1365445" y="1183896"/>
                  <a:pt x="1296585" y="1221489"/>
                  <a:pt x="1227343" y="1261466"/>
                </a:cubicBezTo>
                <a:lnTo>
                  <a:pt x="1027157" y="1384911"/>
                </a:lnTo>
                <a:cubicBezTo>
                  <a:pt x="1022222" y="1461370"/>
                  <a:pt x="1020343" y="1539922"/>
                  <a:pt x="1020343" y="1620000"/>
                </a:cubicBezTo>
                <a:lnTo>
                  <a:pt x="1028287" y="1855786"/>
                </a:lnTo>
                <a:cubicBezTo>
                  <a:pt x="1091680" y="1898065"/>
                  <a:pt x="1158394" y="1938727"/>
                  <a:pt x="1227343" y="1978535"/>
                </a:cubicBezTo>
                <a:lnTo>
                  <a:pt x="1434916" y="2090488"/>
                </a:lnTo>
                <a:cubicBezTo>
                  <a:pt x="1503241" y="2056105"/>
                  <a:pt x="1572101" y="2018511"/>
                  <a:pt x="1641343" y="1978535"/>
                </a:cubicBezTo>
                <a:lnTo>
                  <a:pt x="1841530" y="1855090"/>
                </a:lnTo>
                <a:cubicBezTo>
                  <a:pt x="1846464" y="1778631"/>
                  <a:pt x="1848343" y="1700079"/>
                  <a:pt x="1848343" y="1620000"/>
                </a:cubicBezTo>
                <a:lnTo>
                  <a:pt x="1840399" y="1384214"/>
                </a:lnTo>
                <a:cubicBezTo>
                  <a:pt x="1777006" y="1341936"/>
                  <a:pt x="1710293" y="1301274"/>
                  <a:pt x="1641343" y="1261466"/>
                </a:cubicBezTo>
                <a:close/>
                <a:moveTo>
                  <a:pt x="1065308" y="980650"/>
                </a:moveTo>
                <a:cubicBezTo>
                  <a:pt x="1056566" y="1038899"/>
                  <a:pt x="1049538" y="1099475"/>
                  <a:pt x="1043732" y="1161964"/>
                </a:cubicBezTo>
                <a:cubicBezTo>
                  <a:pt x="1074206" y="1142551"/>
                  <a:pt x="1105539" y="1123943"/>
                  <a:pt x="1137343" y="1105581"/>
                </a:cubicBezTo>
                <a:lnTo>
                  <a:pt x="1233271" y="1052839"/>
                </a:lnTo>
                <a:cubicBezTo>
                  <a:pt x="1176898" y="1024957"/>
                  <a:pt x="1120756" y="1000892"/>
                  <a:pt x="1065308" y="980650"/>
                </a:cubicBezTo>
                <a:close/>
                <a:moveTo>
                  <a:pt x="1804814" y="980095"/>
                </a:moveTo>
                <a:cubicBezTo>
                  <a:pt x="1749321" y="1001726"/>
                  <a:pt x="1692469" y="1025646"/>
                  <a:pt x="1634800" y="1052200"/>
                </a:cubicBezTo>
                <a:cubicBezTo>
                  <a:pt x="1667149" y="1069046"/>
                  <a:pt x="1699234" y="1087043"/>
                  <a:pt x="1731343" y="1105581"/>
                </a:cubicBezTo>
                <a:lnTo>
                  <a:pt x="1826380" y="1162822"/>
                </a:lnTo>
                <a:cubicBezTo>
                  <a:pt x="1820738" y="1099825"/>
                  <a:pt x="1813359" y="1038819"/>
                  <a:pt x="1804814" y="980095"/>
                </a:cubicBezTo>
                <a:close/>
                <a:moveTo>
                  <a:pt x="2432236" y="816002"/>
                </a:moveTo>
                <a:cubicBezTo>
                  <a:pt x="2308930" y="820546"/>
                  <a:pt x="2149627" y="855445"/>
                  <a:pt x="1968950" y="917446"/>
                </a:cubicBezTo>
                <a:cubicBezTo>
                  <a:pt x="1989749" y="1032703"/>
                  <a:pt x="2005463" y="1155596"/>
                  <a:pt x="2014941" y="1284167"/>
                </a:cubicBezTo>
                <a:cubicBezTo>
                  <a:pt x="2121232" y="1356780"/>
                  <a:pt x="2219808" y="1431548"/>
                  <a:pt x="2308918" y="1507322"/>
                </a:cubicBezTo>
                <a:cubicBezTo>
                  <a:pt x="2600162" y="1255150"/>
                  <a:pt x="2752317" y="1022798"/>
                  <a:pt x="2681420" y="900000"/>
                </a:cubicBezTo>
                <a:cubicBezTo>
                  <a:pt x="2645694" y="838121"/>
                  <a:pt x="2557557" y="811383"/>
                  <a:pt x="2432236" y="816002"/>
                </a:cubicBezTo>
                <a:close/>
                <a:moveTo>
                  <a:pt x="436450" y="816001"/>
                </a:moveTo>
                <a:cubicBezTo>
                  <a:pt x="311129" y="811383"/>
                  <a:pt x="222992" y="838121"/>
                  <a:pt x="187266" y="900000"/>
                </a:cubicBezTo>
                <a:cubicBezTo>
                  <a:pt x="158404" y="949991"/>
                  <a:pt x="166508" y="1018139"/>
                  <a:pt x="206887" y="1097970"/>
                </a:cubicBezTo>
                <a:cubicBezTo>
                  <a:pt x="213842" y="1096217"/>
                  <a:pt x="221021" y="1095812"/>
                  <a:pt x="228294" y="1095812"/>
                </a:cubicBezTo>
                <a:cubicBezTo>
                  <a:pt x="334372" y="1095812"/>
                  <a:pt x="420366" y="1181806"/>
                  <a:pt x="420366" y="1287884"/>
                </a:cubicBezTo>
                <a:cubicBezTo>
                  <a:pt x="420366" y="1314219"/>
                  <a:pt x="415066" y="1339317"/>
                  <a:pt x="405427" y="1362148"/>
                </a:cubicBezTo>
                <a:cubicBezTo>
                  <a:pt x="450585" y="1410442"/>
                  <a:pt x="502437" y="1459559"/>
                  <a:pt x="559639" y="1509493"/>
                </a:cubicBezTo>
                <a:cubicBezTo>
                  <a:pt x="648020" y="1432341"/>
                  <a:pt x="746894" y="1357336"/>
                  <a:pt x="853451" y="1284376"/>
                </a:cubicBezTo>
                <a:cubicBezTo>
                  <a:pt x="863322" y="1155820"/>
                  <a:pt x="878792" y="1032881"/>
                  <a:pt x="901357" y="917930"/>
                </a:cubicBezTo>
                <a:cubicBezTo>
                  <a:pt x="719999" y="855651"/>
                  <a:pt x="560119" y="820559"/>
                  <a:pt x="436450" y="816001"/>
                </a:cubicBezTo>
                <a:close/>
                <a:moveTo>
                  <a:pt x="1434343" y="180000"/>
                </a:moveTo>
                <a:cubicBezTo>
                  <a:pt x="1292548" y="180000"/>
                  <a:pt x="1167402" y="427948"/>
                  <a:pt x="1094661" y="806265"/>
                </a:cubicBezTo>
                <a:cubicBezTo>
                  <a:pt x="1204832" y="845548"/>
                  <a:pt x="1318864" y="893532"/>
                  <a:pt x="1434887" y="949272"/>
                </a:cubicBezTo>
                <a:cubicBezTo>
                  <a:pt x="1551037" y="893162"/>
                  <a:pt x="1665385" y="845301"/>
                  <a:pt x="1775658" y="805671"/>
                </a:cubicBezTo>
                <a:cubicBezTo>
                  <a:pt x="1751860" y="684885"/>
                  <a:pt x="1722886" y="577390"/>
                  <a:pt x="1688823" y="487405"/>
                </a:cubicBezTo>
                <a:cubicBezTo>
                  <a:pt x="1688009" y="487647"/>
                  <a:pt x="1687191" y="487652"/>
                  <a:pt x="1686371" y="487652"/>
                </a:cubicBezTo>
                <a:cubicBezTo>
                  <a:pt x="1580293" y="487652"/>
                  <a:pt x="1494299" y="401658"/>
                  <a:pt x="1494299" y="295580"/>
                </a:cubicBezTo>
                <a:cubicBezTo>
                  <a:pt x="1494299" y="264819"/>
                  <a:pt x="1501530" y="235747"/>
                  <a:pt x="1516122" y="210837"/>
                </a:cubicBezTo>
                <a:cubicBezTo>
                  <a:pt x="1490583" y="189985"/>
                  <a:pt x="1462798" y="180000"/>
                  <a:pt x="1434343" y="180000"/>
                </a:cubicBezTo>
                <a:close/>
                <a:moveTo>
                  <a:pt x="1434343" y="0"/>
                </a:moveTo>
                <a:cubicBezTo>
                  <a:pt x="1509303" y="0"/>
                  <a:pt x="1581019" y="37868"/>
                  <a:pt x="1646062" y="107907"/>
                </a:cubicBezTo>
                <a:cubicBezTo>
                  <a:pt x="1659037" y="104972"/>
                  <a:pt x="1672533" y="103508"/>
                  <a:pt x="1686371" y="103508"/>
                </a:cubicBezTo>
                <a:cubicBezTo>
                  <a:pt x="1792449" y="103508"/>
                  <a:pt x="1878443" y="189502"/>
                  <a:pt x="1878443" y="295580"/>
                </a:cubicBezTo>
                <a:cubicBezTo>
                  <a:pt x="1878443" y="342831"/>
                  <a:pt x="1861381" y="386097"/>
                  <a:pt x="1831228" y="417985"/>
                </a:cubicBezTo>
                <a:cubicBezTo>
                  <a:pt x="1871860" y="515668"/>
                  <a:pt x="1906636" y="628220"/>
                  <a:pt x="1935357" y="752219"/>
                </a:cubicBezTo>
                <a:cubicBezTo>
                  <a:pt x="2379384" y="616814"/>
                  <a:pt x="2731816" y="627289"/>
                  <a:pt x="2837304" y="810000"/>
                </a:cubicBezTo>
                <a:cubicBezTo>
                  <a:pt x="2942793" y="992711"/>
                  <a:pt x="2775650" y="1303161"/>
                  <a:pt x="2436521" y="1620139"/>
                </a:cubicBezTo>
                <a:cubicBezTo>
                  <a:pt x="2775698" y="1936928"/>
                  <a:pt x="2942777" y="2247316"/>
                  <a:pt x="2837304" y="2430000"/>
                </a:cubicBezTo>
                <a:cubicBezTo>
                  <a:pt x="2771439" y="2544083"/>
                  <a:pt x="2609300" y="2591017"/>
                  <a:pt x="2388706" y="2577188"/>
                </a:cubicBezTo>
                <a:cubicBezTo>
                  <a:pt x="2358753" y="2639691"/>
                  <a:pt x="2294480" y="2681612"/>
                  <a:pt x="2220415" y="2681612"/>
                </a:cubicBezTo>
                <a:cubicBezTo>
                  <a:pt x="2122541" y="2681612"/>
                  <a:pt x="2041764" y="2608405"/>
                  <a:pt x="2030773" y="2513644"/>
                </a:cubicBezTo>
                <a:cubicBezTo>
                  <a:pt x="1999304" y="2506661"/>
                  <a:pt x="1967635" y="2497623"/>
                  <a:pt x="1935485" y="2487821"/>
                </a:cubicBezTo>
                <a:cubicBezTo>
                  <a:pt x="1830610" y="2940018"/>
                  <a:pt x="1645322" y="3240000"/>
                  <a:pt x="1434343" y="3240000"/>
                </a:cubicBezTo>
                <a:cubicBezTo>
                  <a:pt x="1223366" y="3240000"/>
                  <a:pt x="1038079" y="2940023"/>
                  <a:pt x="933330" y="2487781"/>
                </a:cubicBezTo>
                <a:cubicBezTo>
                  <a:pt x="489302" y="2623186"/>
                  <a:pt x="136870" y="2612712"/>
                  <a:pt x="31382" y="2430000"/>
                </a:cubicBezTo>
                <a:cubicBezTo>
                  <a:pt x="-74106" y="2247290"/>
                  <a:pt x="93037" y="1936840"/>
                  <a:pt x="432165" y="1619862"/>
                </a:cubicBezTo>
                <a:cubicBezTo>
                  <a:pt x="378689" y="1569916"/>
                  <a:pt x="329491" y="1520128"/>
                  <a:pt x="285801" y="1470219"/>
                </a:cubicBezTo>
                <a:cubicBezTo>
                  <a:pt x="267844" y="1476857"/>
                  <a:pt x="248431" y="1479956"/>
                  <a:pt x="228294" y="1479956"/>
                </a:cubicBezTo>
                <a:cubicBezTo>
                  <a:pt x="122216" y="1479956"/>
                  <a:pt x="36222" y="1393962"/>
                  <a:pt x="36222" y="1287884"/>
                </a:cubicBezTo>
                <a:cubicBezTo>
                  <a:pt x="36222" y="1246866"/>
                  <a:pt x="49080" y="1208850"/>
                  <a:pt x="73868" y="1179672"/>
                </a:cubicBezTo>
                <a:cubicBezTo>
                  <a:pt x="-4733" y="1033688"/>
                  <a:pt x="-23287" y="904690"/>
                  <a:pt x="31382" y="810000"/>
                </a:cubicBezTo>
                <a:cubicBezTo>
                  <a:pt x="136860" y="627306"/>
                  <a:pt x="489234" y="616816"/>
                  <a:pt x="933201" y="752179"/>
                </a:cubicBezTo>
                <a:cubicBezTo>
                  <a:pt x="1038076" y="299982"/>
                  <a:pt x="1223365" y="0"/>
                  <a:pt x="1434343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49" name="Parallelogram 30">
            <a:extLst>
              <a:ext uri="{FF2B5EF4-FFF2-40B4-BE49-F238E27FC236}">
                <a16:creationId xmlns:a16="http://schemas.microsoft.com/office/drawing/2014/main" id="{10284672-92CA-4328-827C-AEA6567BC7FA}"/>
              </a:ext>
            </a:extLst>
          </p:cNvPr>
          <p:cNvSpPr/>
          <p:nvPr/>
        </p:nvSpPr>
        <p:spPr>
          <a:xfrm flipH="1">
            <a:off x="2887634" y="2762243"/>
            <a:ext cx="351685" cy="352555"/>
          </a:xfrm>
          <a:custGeom>
            <a:avLst/>
            <a:gdLst/>
            <a:ahLst/>
            <a:cxnLst/>
            <a:rect l="l" t="t" r="r" b="b"/>
            <a:pathLst>
              <a:path w="3240000" h="3248012">
                <a:moveTo>
                  <a:pt x="712553" y="858820"/>
                </a:moveTo>
                <a:cubicBezTo>
                  <a:pt x="727950" y="858820"/>
                  <a:pt x="743348" y="864694"/>
                  <a:pt x="755096" y="876443"/>
                </a:cubicBezTo>
                <a:lnTo>
                  <a:pt x="1193671" y="1315016"/>
                </a:lnTo>
                <a:lnTo>
                  <a:pt x="1509169" y="999517"/>
                </a:lnTo>
                <a:cubicBezTo>
                  <a:pt x="1509517" y="999169"/>
                  <a:pt x="1509868" y="998827"/>
                  <a:pt x="1510414" y="998691"/>
                </a:cubicBezTo>
                <a:lnTo>
                  <a:pt x="1518932" y="988592"/>
                </a:lnTo>
                <a:cubicBezTo>
                  <a:pt x="1531945" y="978263"/>
                  <a:pt x="1547912" y="974188"/>
                  <a:pt x="1563209" y="975946"/>
                </a:cubicBezTo>
                <a:cubicBezTo>
                  <a:pt x="1578505" y="977705"/>
                  <a:pt x="1593131" y="985299"/>
                  <a:pt x="1603459" y="998313"/>
                </a:cubicBezTo>
                <a:lnTo>
                  <a:pt x="1892346" y="1362277"/>
                </a:lnTo>
                <a:lnTo>
                  <a:pt x="2149759" y="1177067"/>
                </a:lnTo>
                <a:lnTo>
                  <a:pt x="2151621" y="1174867"/>
                </a:lnTo>
                <a:cubicBezTo>
                  <a:pt x="2159033" y="1169006"/>
                  <a:pt x="2167397" y="1165168"/>
                  <a:pt x="2176160" y="1163802"/>
                </a:cubicBezTo>
                <a:cubicBezTo>
                  <a:pt x="2177188" y="1163485"/>
                  <a:pt x="2178237" y="1163269"/>
                  <a:pt x="2179375" y="1163558"/>
                </a:cubicBezTo>
                <a:cubicBezTo>
                  <a:pt x="2184768" y="1161771"/>
                  <a:pt x="2190389" y="1161654"/>
                  <a:pt x="2195921" y="1162300"/>
                </a:cubicBezTo>
                <a:cubicBezTo>
                  <a:pt x="2196662" y="1162386"/>
                  <a:pt x="2197402" y="1162487"/>
                  <a:pt x="2198081" y="1162987"/>
                </a:cubicBezTo>
                <a:cubicBezTo>
                  <a:pt x="2202197" y="1163290"/>
                  <a:pt x="2206218" y="1164270"/>
                  <a:pt x="2209739" y="1166702"/>
                </a:cubicBezTo>
                <a:cubicBezTo>
                  <a:pt x="2213116" y="1166857"/>
                  <a:pt x="2216051" y="1168231"/>
                  <a:pt x="2218766" y="1170038"/>
                </a:cubicBezTo>
                <a:cubicBezTo>
                  <a:pt x="2225342" y="1173160"/>
                  <a:pt x="2231151" y="1177875"/>
                  <a:pt x="2235489" y="1184194"/>
                </a:cubicBezTo>
                <a:lnTo>
                  <a:pt x="2236132" y="1184737"/>
                </a:lnTo>
                <a:lnTo>
                  <a:pt x="2236287" y="1184934"/>
                </a:lnTo>
                <a:lnTo>
                  <a:pt x="2238712" y="1187183"/>
                </a:lnTo>
                <a:cubicBezTo>
                  <a:pt x="2239115" y="1187744"/>
                  <a:pt x="2239507" y="1188310"/>
                  <a:pt x="2239574" y="1189090"/>
                </a:cubicBezTo>
                <a:lnTo>
                  <a:pt x="2540580" y="1569705"/>
                </a:lnTo>
                <a:cubicBezTo>
                  <a:pt x="2561191" y="1595768"/>
                  <a:pt x="2556772" y="1633604"/>
                  <a:pt x="2530710" y="1654215"/>
                </a:cubicBezTo>
                <a:cubicBezTo>
                  <a:pt x="2504647" y="1674827"/>
                  <a:pt x="2466811" y="1670408"/>
                  <a:pt x="2446199" y="1644345"/>
                </a:cubicBezTo>
                <a:lnTo>
                  <a:pt x="2177884" y="1305067"/>
                </a:lnTo>
                <a:lnTo>
                  <a:pt x="1934804" y="1479967"/>
                </a:lnTo>
                <a:cubicBezTo>
                  <a:pt x="1927367" y="1485317"/>
                  <a:pt x="1919123" y="1488726"/>
                  <a:pt x="1910598" y="1489881"/>
                </a:cubicBezTo>
                <a:cubicBezTo>
                  <a:pt x="1885257" y="1507791"/>
                  <a:pt x="1850121" y="1502627"/>
                  <a:pt x="1830495" y="1477903"/>
                </a:cubicBezTo>
                <a:lnTo>
                  <a:pt x="1551924" y="1126933"/>
                </a:lnTo>
                <a:lnTo>
                  <a:pt x="1239041" y="1439816"/>
                </a:lnTo>
                <a:cubicBezTo>
                  <a:pt x="1226569" y="1452288"/>
                  <a:pt x="1209983" y="1458139"/>
                  <a:pt x="1193674" y="1456888"/>
                </a:cubicBezTo>
                <a:cubicBezTo>
                  <a:pt x="1177363" y="1458142"/>
                  <a:pt x="1160774" y="1452290"/>
                  <a:pt x="1148301" y="1439816"/>
                </a:cubicBezTo>
                <a:lnTo>
                  <a:pt x="670011" y="961527"/>
                </a:lnTo>
                <a:cubicBezTo>
                  <a:pt x="646515" y="938031"/>
                  <a:pt x="646515" y="899938"/>
                  <a:pt x="670011" y="876442"/>
                </a:cubicBezTo>
                <a:cubicBezTo>
                  <a:pt x="681760" y="864694"/>
                  <a:pt x="697157" y="858820"/>
                  <a:pt x="712553" y="858820"/>
                </a:cubicBezTo>
                <a:close/>
                <a:moveTo>
                  <a:pt x="2790000" y="699581"/>
                </a:moveTo>
                <a:lnTo>
                  <a:pt x="450000" y="699581"/>
                </a:lnTo>
                <a:lnTo>
                  <a:pt x="450000" y="1851581"/>
                </a:lnTo>
                <a:lnTo>
                  <a:pt x="2790000" y="1851581"/>
                </a:lnTo>
                <a:close/>
                <a:moveTo>
                  <a:pt x="2987972" y="519497"/>
                </a:moveTo>
                <a:lnTo>
                  <a:pt x="2987972" y="2031665"/>
                </a:lnTo>
                <a:lnTo>
                  <a:pt x="252028" y="2031665"/>
                </a:lnTo>
                <a:lnTo>
                  <a:pt x="252028" y="519497"/>
                </a:lnTo>
                <a:close/>
                <a:moveTo>
                  <a:pt x="1620000" y="0"/>
                </a:moveTo>
                <a:cubicBezTo>
                  <a:pt x="1540462" y="0"/>
                  <a:pt x="1475984" y="64478"/>
                  <a:pt x="1475984" y="144016"/>
                </a:cubicBezTo>
                <a:lnTo>
                  <a:pt x="1475984" y="267469"/>
                </a:lnTo>
                <a:lnTo>
                  <a:pt x="0" y="267469"/>
                </a:lnTo>
                <a:lnTo>
                  <a:pt x="0" y="2283693"/>
                </a:lnTo>
                <a:lnTo>
                  <a:pt x="852101" y="2283693"/>
                </a:lnTo>
                <a:lnTo>
                  <a:pt x="323771" y="3248012"/>
                </a:lnTo>
                <a:lnTo>
                  <a:pt x="621526" y="3248012"/>
                </a:lnTo>
                <a:lnTo>
                  <a:pt x="1149856" y="2283693"/>
                </a:lnTo>
                <a:lnTo>
                  <a:pt x="2090146" y="2283693"/>
                </a:lnTo>
                <a:lnTo>
                  <a:pt x="2618476" y="3248012"/>
                </a:lnTo>
                <a:lnTo>
                  <a:pt x="2916231" y="3248012"/>
                </a:lnTo>
                <a:lnTo>
                  <a:pt x="2387901" y="2283693"/>
                </a:lnTo>
                <a:lnTo>
                  <a:pt x="3240000" y="2283693"/>
                </a:lnTo>
                <a:lnTo>
                  <a:pt x="3240000" y="267469"/>
                </a:lnTo>
                <a:lnTo>
                  <a:pt x="1764016" y="267469"/>
                </a:lnTo>
                <a:lnTo>
                  <a:pt x="1764016" y="144016"/>
                </a:lnTo>
                <a:cubicBezTo>
                  <a:pt x="1764016" y="64478"/>
                  <a:pt x="1699538" y="0"/>
                  <a:pt x="162000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50" name="Right Triangle 17">
            <a:extLst>
              <a:ext uri="{FF2B5EF4-FFF2-40B4-BE49-F238E27FC236}">
                <a16:creationId xmlns:a16="http://schemas.microsoft.com/office/drawing/2014/main" id="{2F81D120-7AB8-4000-9253-A64254F9C34F}"/>
              </a:ext>
            </a:extLst>
          </p:cNvPr>
          <p:cNvSpPr/>
          <p:nvPr/>
        </p:nvSpPr>
        <p:spPr>
          <a:xfrm>
            <a:off x="2931745" y="1709765"/>
            <a:ext cx="263462" cy="373139"/>
          </a:xfrm>
          <a:custGeom>
            <a:avLst/>
            <a:gdLst/>
            <a:ahLst/>
            <a:cxnLst/>
            <a:rect l="l" t="t" r="r" b="b"/>
            <a:pathLst>
              <a:path w="2387678" h="3240000">
                <a:moveTo>
                  <a:pt x="1645041" y="17032"/>
                </a:moveTo>
                <a:lnTo>
                  <a:pt x="2376264" y="17032"/>
                </a:lnTo>
                <a:lnTo>
                  <a:pt x="2376264" y="17033"/>
                </a:lnTo>
                <a:lnTo>
                  <a:pt x="1645042" y="17033"/>
                </a:lnTo>
                <a:close/>
                <a:moveTo>
                  <a:pt x="0" y="17032"/>
                </a:moveTo>
                <a:lnTo>
                  <a:pt x="1379678" y="17032"/>
                </a:lnTo>
                <a:lnTo>
                  <a:pt x="1379678" y="996125"/>
                </a:lnTo>
                <a:lnTo>
                  <a:pt x="2376264" y="996125"/>
                </a:lnTo>
                <a:lnTo>
                  <a:pt x="2376264" y="3240000"/>
                </a:lnTo>
                <a:lnTo>
                  <a:pt x="0" y="3240000"/>
                </a:lnTo>
                <a:close/>
                <a:moveTo>
                  <a:pt x="1498869" y="0"/>
                </a:moveTo>
                <a:lnTo>
                  <a:pt x="2387678" y="888809"/>
                </a:lnTo>
                <a:lnTo>
                  <a:pt x="1498869" y="88880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9858836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0" y="411510"/>
            <a:ext cx="9144000" cy="576064"/>
          </a:xfrm>
        </p:spPr>
        <p:txBody>
          <a:bodyPr/>
          <a:lstStyle/>
          <a:p>
            <a:r>
              <a:rPr lang="en-US" b="1" dirty="0">
                <a:solidFill>
                  <a:schemeClr val="tx1"/>
                </a:solidFill>
                <a:latin typeface="Arial" panose="020B0604020202020204" pitchFamily="34" charset="0"/>
              </a:rPr>
              <a:t>EVALUASI RENCANA PEMASARAN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0" y="987574"/>
            <a:ext cx="9144000" cy="288032"/>
          </a:xfrm>
        </p:spPr>
        <p:txBody>
          <a:bodyPr/>
          <a:lstStyle/>
          <a:p>
            <a:r>
              <a:rPr lang="en-US" b="1" dirty="0">
                <a:solidFill>
                  <a:schemeClr val="tx1"/>
                </a:solidFill>
                <a:latin typeface="Arial" panose="020B0604020202020204" pitchFamily="34" charset="0"/>
              </a:rPr>
              <a:t>APAKAH RENCANANYA 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824916" y="3435846"/>
            <a:ext cx="1891100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SPESIFIK</a:t>
            </a:r>
            <a:r>
              <a:rPr lang="id-ID" sz="1400" dirty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lang="ko-KR" altLang="en-US" sz="14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788024" y="3435846"/>
            <a:ext cx="1891100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REALISTIS</a:t>
            </a:r>
            <a:r>
              <a:rPr lang="id-ID" sz="1400" dirty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lang="ko-KR" altLang="en-US" sz="14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36684" y="3416101"/>
            <a:ext cx="1891100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SEDERHANA</a:t>
            </a:r>
            <a:r>
              <a:rPr lang="id-ID" sz="1400" dirty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lang="ko-KR" altLang="en-US" sz="14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516216" y="3416682"/>
            <a:ext cx="1891100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SELESAI ?</a:t>
            </a:r>
          </a:p>
          <a:p>
            <a:pPr algn="ctr"/>
            <a:endParaRPr lang="ko-KR" altLang="en-US" sz="14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872234" y="1419621"/>
            <a:ext cx="1620000" cy="1620000"/>
            <a:chOff x="926150" y="1419622"/>
            <a:chExt cx="1512168" cy="1512168"/>
          </a:xfrm>
        </p:grpSpPr>
        <p:sp>
          <p:nvSpPr>
            <p:cNvPr id="2" name="Oval 1"/>
            <p:cNvSpPr/>
            <p:nvPr/>
          </p:nvSpPr>
          <p:spPr>
            <a:xfrm>
              <a:off x="926150" y="1419622"/>
              <a:ext cx="1512168" cy="151216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18" name="Oval 17"/>
            <p:cNvSpPr/>
            <p:nvPr/>
          </p:nvSpPr>
          <p:spPr>
            <a:xfrm>
              <a:off x="1225034" y="1718506"/>
              <a:ext cx="914400" cy="91440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3068744" y="1509621"/>
            <a:ext cx="1440000" cy="1440000"/>
            <a:chOff x="926150" y="1419622"/>
            <a:chExt cx="1512168" cy="1512168"/>
          </a:xfrm>
        </p:grpSpPr>
        <p:sp>
          <p:nvSpPr>
            <p:cNvPr id="21" name="Oval 20"/>
            <p:cNvSpPr/>
            <p:nvPr/>
          </p:nvSpPr>
          <p:spPr>
            <a:xfrm>
              <a:off x="926150" y="1419622"/>
              <a:ext cx="1512168" cy="151216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22" name="Oval 21"/>
            <p:cNvSpPr/>
            <p:nvPr/>
          </p:nvSpPr>
          <p:spPr>
            <a:xfrm>
              <a:off x="1225034" y="1718506"/>
              <a:ext cx="914400" cy="91440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5085254" y="1599621"/>
            <a:ext cx="1260000" cy="1260000"/>
            <a:chOff x="926150" y="1419622"/>
            <a:chExt cx="1512168" cy="1512168"/>
          </a:xfrm>
        </p:grpSpPr>
        <p:sp>
          <p:nvSpPr>
            <p:cNvPr id="24" name="Oval 23"/>
            <p:cNvSpPr/>
            <p:nvPr/>
          </p:nvSpPr>
          <p:spPr>
            <a:xfrm>
              <a:off x="926150" y="1419622"/>
              <a:ext cx="1512168" cy="151216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25" name="Oval 24"/>
            <p:cNvSpPr/>
            <p:nvPr/>
          </p:nvSpPr>
          <p:spPr>
            <a:xfrm>
              <a:off x="1225034" y="1718506"/>
              <a:ext cx="914400" cy="91440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6921766" y="1689621"/>
            <a:ext cx="1080000" cy="1080000"/>
            <a:chOff x="926150" y="1419622"/>
            <a:chExt cx="1512168" cy="1512168"/>
          </a:xfrm>
        </p:grpSpPr>
        <p:sp>
          <p:nvSpPr>
            <p:cNvPr id="27" name="Oval 26"/>
            <p:cNvSpPr/>
            <p:nvPr/>
          </p:nvSpPr>
          <p:spPr>
            <a:xfrm>
              <a:off x="926150" y="1419622"/>
              <a:ext cx="1512168" cy="151216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28" name="Oval 27"/>
            <p:cNvSpPr/>
            <p:nvPr/>
          </p:nvSpPr>
          <p:spPr>
            <a:xfrm>
              <a:off x="1225034" y="1718506"/>
              <a:ext cx="914400" cy="91440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9" name="Right Arrow 18"/>
          <p:cNvSpPr/>
          <p:nvPr/>
        </p:nvSpPr>
        <p:spPr>
          <a:xfrm>
            <a:off x="2602685" y="2043571"/>
            <a:ext cx="355608" cy="372101"/>
          </a:xfrm>
          <a:prstGeom prst="rightArrow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34" name="Right Arrow 33"/>
          <p:cNvSpPr/>
          <p:nvPr/>
        </p:nvSpPr>
        <p:spPr>
          <a:xfrm>
            <a:off x="4619195" y="2043571"/>
            <a:ext cx="355608" cy="372101"/>
          </a:xfrm>
          <a:prstGeom prst="rightArrow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35" name="Right Arrow 34"/>
          <p:cNvSpPr/>
          <p:nvPr/>
        </p:nvSpPr>
        <p:spPr>
          <a:xfrm>
            <a:off x="6455705" y="2043571"/>
            <a:ext cx="355608" cy="372101"/>
          </a:xfrm>
          <a:prstGeom prst="rightArrow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36" name="Oval 8">
            <a:extLst>
              <a:ext uri="{FF2B5EF4-FFF2-40B4-BE49-F238E27FC236}">
                <a16:creationId xmlns:a16="http://schemas.microsoft.com/office/drawing/2014/main" id="{105655E4-3BAC-4583-9464-CB839E90B039}"/>
              </a:ext>
            </a:extLst>
          </p:cNvPr>
          <p:cNvSpPr/>
          <p:nvPr/>
        </p:nvSpPr>
        <p:spPr>
          <a:xfrm>
            <a:off x="3609647" y="2070332"/>
            <a:ext cx="358193" cy="360040"/>
          </a:xfrm>
          <a:custGeom>
            <a:avLst/>
            <a:gdLst/>
            <a:ahLst/>
            <a:cxnLst/>
            <a:rect l="l" t="t" r="r" b="b"/>
            <a:pathLst>
              <a:path w="3068057" h="3083879">
                <a:moveTo>
                  <a:pt x="1943022" y="0"/>
                </a:moveTo>
                <a:cubicBezTo>
                  <a:pt x="2091435" y="0"/>
                  <a:pt x="2214809" y="107202"/>
                  <a:pt x="2232575" y="249298"/>
                </a:cubicBezTo>
                <a:cubicBezTo>
                  <a:pt x="2066806" y="323095"/>
                  <a:pt x="1966497" y="475331"/>
                  <a:pt x="1992863" y="623272"/>
                </a:cubicBezTo>
                <a:lnTo>
                  <a:pt x="2032344" y="614884"/>
                </a:lnTo>
                <a:cubicBezTo>
                  <a:pt x="2007703" y="472429"/>
                  <a:pt x="2119863" y="324636"/>
                  <a:pt x="2294697" y="266187"/>
                </a:cubicBezTo>
                <a:cubicBezTo>
                  <a:pt x="2304190" y="260641"/>
                  <a:pt x="2314409" y="260119"/>
                  <a:pt x="2324748" y="260119"/>
                </a:cubicBezTo>
                <a:cubicBezTo>
                  <a:pt x="2491310" y="260119"/>
                  <a:pt x="2626336" y="395145"/>
                  <a:pt x="2626336" y="561708"/>
                </a:cubicBezTo>
                <a:lnTo>
                  <a:pt x="2609021" y="647481"/>
                </a:lnTo>
                <a:lnTo>
                  <a:pt x="2626336" y="647481"/>
                </a:lnTo>
                <a:lnTo>
                  <a:pt x="2626336" y="656343"/>
                </a:lnTo>
                <a:cubicBezTo>
                  <a:pt x="2762823" y="669742"/>
                  <a:pt x="2867295" y="786613"/>
                  <a:pt x="2867295" y="927882"/>
                </a:cubicBezTo>
                <a:lnTo>
                  <a:pt x="2850464" y="1011252"/>
                </a:lnTo>
                <a:cubicBezTo>
                  <a:pt x="2978255" y="1064152"/>
                  <a:pt x="3068057" y="1190111"/>
                  <a:pt x="3068057" y="1337042"/>
                </a:cubicBezTo>
                <a:cubicBezTo>
                  <a:pt x="3068057" y="1418703"/>
                  <a:pt x="3040320" y="1493884"/>
                  <a:pt x="2992210" y="1551889"/>
                </a:cubicBezTo>
                <a:cubicBezTo>
                  <a:pt x="2909241" y="1651289"/>
                  <a:pt x="2791782" y="1696238"/>
                  <a:pt x="2686704" y="1660749"/>
                </a:cubicBezTo>
                <a:lnTo>
                  <a:pt x="2673794" y="1698968"/>
                </a:lnTo>
                <a:cubicBezTo>
                  <a:pt x="2768232" y="1730865"/>
                  <a:pt x="2870956" y="1707121"/>
                  <a:pt x="2955415" y="1640323"/>
                </a:cubicBezTo>
                <a:cubicBezTo>
                  <a:pt x="2993943" y="1688574"/>
                  <a:pt x="3012247" y="1750635"/>
                  <a:pt x="3012247" y="1816968"/>
                </a:cubicBezTo>
                <a:cubicBezTo>
                  <a:pt x="3012247" y="1986406"/>
                  <a:pt x="2892829" y="2127952"/>
                  <a:pt x="2733451" y="2161496"/>
                </a:cubicBezTo>
                <a:cubicBezTo>
                  <a:pt x="2570803" y="2185843"/>
                  <a:pt x="2422847" y="2122052"/>
                  <a:pt x="2373218" y="2004561"/>
                </a:cubicBezTo>
                <a:cubicBezTo>
                  <a:pt x="2397575" y="1987765"/>
                  <a:pt x="2417022" y="1964396"/>
                  <a:pt x="2431421" y="1936987"/>
                </a:cubicBezTo>
                <a:cubicBezTo>
                  <a:pt x="2469123" y="1865220"/>
                  <a:pt x="2466430" y="1776674"/>
                  <a:pt x="2424327" y="1703750"/>
                </a:cubicBezTo>
                <a:lnTo>
                  <a:pt x="2390880" y="1723060"/>
                </a:lnTo>
                <a:cubicBezTo>
                  <a:pt x="2426033" y="1783948"/>
                  <a:pt x="2428758" y="1857660"/>
                  <a:pt x="2398065" y="1917447"/>
                </a:cubicBezTo>
                <a:cubicBezTo>
                  <a:pt x="2386618" y="1939743"/>
                  <a:pt x="2371177" y="1958844"/>
                  <a:pt x="2348681" y="1969064"/>
                </a:cubicBezTo>
                <a:lnTo>
                  <a:pt x="2314536" y="1978212"/>
                </a:lnTo>
                <a:lnTo>
                  <a:pt x="2320989" y="1994504"/>
                </a:lnTo>
                <a:cubicBezTo>
                  <a:pt x="2292439" y="2010252"/>
                  <a:pt x="2259301" y="2017439"/>
                  <a:pt x="2224883" y="2015050"/>
                </a:cubicBezTo>
                <a:cubicBezTo>
                  <a:pt x="2157880" y="2010397"/>
                  <a:pt x="2096183" y="1970105"/>
                  <a:pt x="2062112" y="1908746"/>
                </a:cubicBezTo>
                <a:lnTo>
                  <a:pt x="2028307" y="1927422"/>
                </a:lnTo>
                <a:cubicBezTo>
                  <a:pt x="2069101" y="2000945"/>
                  <a:pt x="2143517" y="2048870"/>
                  <a:pt x="2224395" y="2053708"/>
                </a:cubicBezTo>
                <a:cubicBezTo>
                  <a:pt x="2263912" y="2056070"/>
                  <a:pt x="2302036" y="2047984"/>
                  <a:pt x="2335071" y="2030056"/>
                </a:cubicBezTo>
                <a:cubicBezTo>
                  <a:pt x="2400196" y="2159379"/>
                  <a:pt x="2567325" y="2230480"/>
                  <a:pt x="2748680" y="2204554"/>
                </a:cubicBezTo>
                <a:cubicBezTo>
                  <a:pt x="2767068" y="2240602"/>
                  <a:pt x="2774723" y="2281713"/>
                  <a:pt x="2774723" y="2324613"/>
                </a:cubicBezTo>
                <a:cubicBezTo>
                  <a:pt x="2774723" y="2444667"/>
                  <a:pt x="2714770" y="2550720"/>
                  <a:pt x="2619461" y="2609132"/>
                </a:cubicBezTo>
                <a:cubicBezTo>
                  <a:pt x="2594093" y="2739763"/>
                  <a:pt x="2496512" y="2844553"/>
                  <a:pt x="2368919" y="2876858"/>
                </a:cubicBezTo>
                <a:cubicBezTo>
                  <a:pt x="2184369" y="2908073"/>
                  <a:pt x="2016372" y="2826285"/>
                  <a:pt x="1978290" y="2684161"/>
                </a:cubicBezTo>
                <a:lnTo>
                  <a:pt x="1939323" y="2694602"/>
                </a:lnTo>
                <a:cubicBezTo>
                  <a:pt x="1970494" y="2810931"/>
                  <a:pt x="2075973" y="2892306"/>
                  <a:pt x="2210223" y="2912307"/>
                </a:cubicBezTo>
                <a:cubicBezTo>
                  <a:pt x="2165434" y="3014618"/>
                  <a:pt x="2062317" y="3083879"/>
                  <a:pt x="1943022" y="3083879"/>
                </a:cubicBezTo>
                <a:cubicBezTo>
                  <a:pt x="1804718" y="3083879"/>
                  <a:pt x="1736151" y="2990782"/>
                  <a:pt x="1657612" y="2862428"/>
                </a:cubicBezTo>
                <a:cubicBezTo>
                  <a:pt x="1632100" y="2775963"/>
                  <a:pt x="1598588" y="2449530"/>
                  <a:pt x="1653064" y="2147091"/>
                </a:cubicBezTo>
                <a:cubicBezTo>
                  <a:pt x="1775302" y="2294672"/>
                  <a:pt x="1947360" y="2360889"/>
                  <a:pt x="2101389" y="2319520"/>
                </a:cubicBezTo>
                <a:lnTo>
                  <a:pt x="2085913" y="2268654"/>
                </a:lnTo>
                <a:cubicBezTo>
                  <a:pt x="1935632" y="2308197"/>
                  <a:pt x="1765039" y="2228547"/>
                  <a:pt x="1652548" y="2065927"/>
                </a:cubicBezTo>
                <a:cubicBezTo>
                  <a:pt x="1594744" y="1988631"/>
                  <a:pt x="1552933" y="1543383"/>
                  <a:pt x="1647107" y="1210118"/>
                </a:cubicBezTo>
                <a:cubicBezTo>
                  <a:pt x="1757451" y="1073526"/>
                  <a:pt x="1924310" y="1023711"/>
                  <a:pt x="2044795" y="1095494"/>
                </a:cubicBezTo>
                <a:lnTo>
                  <a:pt x="2046624" y="1092427"/>
                </a:lnTo>
                <a:cubicBezTo>
                  <a:pt x="2044963" y="1115904"/>
                  <a:pt x="2049817" y="1139574"/>
                  <a:pt x="2059741" y="1162003"/>
                </a:cubicBezTo>
                <a:cubicBezTo>
                  <a:pt x="2085174" y="1219476"/>
                  <a:pt x="2140055" y="1259997"/>
                  <a:pt x="2204060" y="1268556"/>
                </a:cubicBezTo>
                <a:lnTo>
                  <a:pt x="2208020" y="1238949"/>
                </a:lnTo>
                <a:cubicBezTo>
                  <a:pt x="2154665" y="1231814"/>
                  <a:pt x="2108853" y="1198319"/>
                  <a:pt x="2087448" y="1150798"/>
                </a:cubicBezTo>
                <a:cubicBezTo>
                  <a:pt x="2064784" y="1100476"/>
                  <a:pt x="2073123" y="1042569"/>
                  <a:pt x="2109077" y="1000639"/>
                </a:cubicBezTo>
                <a:cubicBezTo>
                  <a:pt x="2142987" y="961090"/>
                  <a:pt x="2196315" y="941798"/>
                  <a:pt x="2249471" y="949847"/>
                </a:cubicBezTo>
                <a:lnTo>
                  <a:pt x="2253988" y="920317"/>
                </a:lnTo>
                <a:cubicBezTo>
                  <a:pt x="2190211" y="910645"/>
                  <a:pt x="2126205" y="934132"/>
                  <a:pt x="2085632" y="982099"/>
                </a:cubicBezTo>
                <a:lnTo>
                  <a:pt x="2052614" y="1055246"/>
                </a:lnTo>
                <a:cubicBezTo>
                  <a:pt x="1928226" y="988072"/>
                  <a:pt x="1765306" y="1028878"/>
                  <a:pt x="1646726" y="1149851"/>
                </a:cubicBezTo>
                <a:cubicBezTo>
                  <a:pt x="1576863" y="1018908"/>
                  <a:pt x="1584053" y="461235"/>
                  <a:pt x="1633436" y="269593"/>
                </a:cubicBezTo>
                <a:cubicBezTo>
                  <a:pt x="1697428" y="119029"/>
                  <a:pt x="1776459" y="0"/>
                  <a:pt x="1943022" y="0"/>
                </a:cubicBezTo>
                <a:close/>
                <a:moveTo>
                  <a:pt x="1125035" y="0"/>
                </a:moveTo>
                <a:cubicBezTo>
                  <a:pt x="1263339" y="0"/>
                  <a:pt x="1331906" y="93097"/>
                  <a:pt x="1410445" y="221451"/>
                </a:cubicBezTo>
                <a:cubicBezTo>
                  <a:pt x="1435957" y="307916"/>
                  <a:pt x="1469469" y="634350"/>
                  <a:pt x="1414993" y="936788"/>
                </a:cubicBezTo>
                <a:cubicBezTo>
                  <a:pt x="1292755" y="789207"/>
                  <a:pt x="1120697" y="722990"/>
                  <a:pt x="966668" y="764359"/>
                </a:cubicBezTo>
                <a:lnTo>
                  <a:pt x="982144" y="815225"/>
                </a:lnTo>
                <a:cubicBezTo>
                  <a:pt x="1132425" y="775682"/>
                  <a:pt x="1303018" y="855332"/>
                  <a:pt x="1415509" y="1017952"/>
                </a:cubicBezTo>
                <a:cubicBezTo>
                  <a:pt x="1473313" y="1095249"/>
                  <a:pt x="1515123" y="1540497"/>
                  <a:pt x="1420950" y="1873762"/>
                </a:cubicBezTo>
                <a:cubicBezTo>
                  <a:pt x="1310606" y="2010353"/>
                  <a:pt x="1143747" y="2060168"/>
                  <a:pt x="1023262" y="1988385"/>
                </a:cubicBezTo>
                <a:lnTo>
                  <a:pt x="1021433" y="1991453"/>
                </a:lnTo>
                <a:cubicBezTo>
                  <a:pt x="1023094" y="1967976"/>
                  <a:pt x="1018240" y="1944306"/>
                  <a:pt x="1008316" y="1921877"/>
                </a:cubicBezTo>
                <a:cubicBezTo>
                  <a:pt x="982883" y="1864403"/>
                  <a:pt x="928002" y="1823883"/>
                  <a:pt x="863997" y="1815323"/>
                </a:cubicBezTo>
                <a:lnTo>
                  <a:pt x="860037" y="1844930"/>
                </a:lnTo>
                <a:cubicBezTo>
                  <a:pt x="913392" y="1852066"/>
                  <a:pt x="959204" y="1885560"/>
                  <a:pt x="980609" y="1933082"/>
                </a:cubicBezTo>
                <a:cubicBezTo>
                  <a:pt x="1003273" y="1983404"/>
                  <a:pt x="994934" y="2041310"/>
                  <a:pt x="958980" y="2083241"/>
                </a:cubicBezTo>
                <a:cubicBezTo>
                  <a:pt x="925070" y="2122789"/>
                  <a:pt x="871742" y="2142082"/>
                  <a:pt x="818586" y="2134033"/>
                </a:cubicBezTo>
                <a:lnTo>
                  <a:pt x="814069" y="2163562"/>
                </a:lnTo>
                <a:cubicBezTo>
                  <a:pt x="877846" y="2173235"/>
                  <a:pt x="941852" y="2149747"/>
                  <a:pt x="982425" y="2101780"/>
                </a:cubicBezTo>
                <a:lnTo>
                  <a:pt x="1015443" y="2028633"/>
                </a:lnTo>
                <a:cubicBezTo>
                  <a:pt x="1139831" y="2095808"/>
                  <a:pt x="1302751" y="2055001"/>
                  <a:pt x="1421331" y="1934029"/>
                </a:cubicBezTo>
                <a:cubicBezTo>
                  <a:pt x="1491194" y="2064971"/>
                  <a:pt x="1484003" y="2622644"/>
                  <a:pt x="1434621" y="2814287"/>
                </a:cubicBezTo>
                <a:cubicBezTo>
                  <a:pt x="1370629" y="2964850"/>
                  <a:pt x="1291598" y="3083879"/>
                  <a:pt x="1125035" y="3083879"/>
                </a:cubicBezTo>
                <a:cubicBezTo>
                  <a:pt x="976622" y="3083879"/>
                  <a:pt x="853248" y="2976677"/>
                  <a:pt x="835482" y="2834581"/>
                </a:cubicBezTo>
                <a:cubicBezTo>
                  <a:pt x="1001251" y="2760784"/>
                  <a:pt x="1101560" y="2608549"/>
                  <a:pt x="1075194" y="2460607"/>
                </a:cubicBezTo>
                <a:lnTo>
                  <a:pt x="1035713" y="2468996"/>
                </a:lnTo>
                <a:cubicBezTo>
                  <a:pt x="1060354" y="2611450"/>
                  <a:pt x="948194" y="2759243"/>
                  <a:pt x="773360" y="2817692"/>
                </a:cubicBezTo>
                <a:cubicBezTo>
                  <a:pt x="763867" y="2823239"/>
                  <a:pt x="753648" y="2823760"/>
                  <a:pt x="743309" y="2823760"/>
                </a:cubicBezTo>
                <a:cubicBezTo>
                  <a:pt x="576747" y="2823760"/>
                  <a:pt x="441721" y="2688734"/>
                  <a:pt x="441721" y="2522172"/>
                </a:cubicBezTo>
                <a:lnTo>
                  <a:pt x="459036" y="2436399"/>
                </a:lnTo>
                <a:lnTo>
                  <a:pt x="441721" y="2436399"/>
                </a:lnTo>
                <a:lnTo>
                  <a:pt x="441721" y="2427537"/>
                </a:lnTo>
                <a:cubicBezTo>
                  <a:pt x="305234" y="2414137"/>
                  <a:pt x="200762" y="2297266"/>
                  <a:pt x="200762" y="2155997"/>
                </a:cubicBezTo>
                <a:lnTo>
                  <a:pt x="217593" y="2072628"/>
                </a:lnTo>
                <a:cubicBezTo>
                  <a:pt x="89802" y="2019727"/>
                  <a:pt x="0" y="1893768"/>
                  <a:pt x="0" y="1746838"/>
                </a:cubicBezTo>
                <a:cubicBezTo>
                  <a:pt x="0" y="1665177"/>
                  <a:pt x="27737" y="1589996"/>
                  <a:pt x="75847" y="1531990"/>
                </a:cubicBezTo>
                <a:cubicBezTo>
                  <a:pt x="158816" y="1432590"/>
                  <a:pt x="276275" y="1387641"/>
                  <a:pt x="381353" y="1423131"/>
                </a:cubicBezTo>
                <a:lnTo>
                  <a:pt x="394263" y="1384911"/>
                </a:lnTo>
                <a:cubicBezTo>
                  <a:pt x="299825" y="1353014"/>
                  <a:pt x="197101" y="1376758"/>
                  <a:pt x="112642" y="1443556"/>
                </a:cubicBezTo>
                <a:cubicBezTo>
                  <a:pt x="74114" y="1395305"/>
                  <a:pt x="55810" y="1333244"/>
                  <a:pt x="55810" y="1266911"/>
                </a:cubicBezTo>
                <a:cubicBezTo>
                  <a:pt x="55810" y="1097473"/>
                  <a:pt x="175228" y="955927"/>
                  <a:pt x="334606" y="922383"/>
                </a:cubicBezTo>
                <a:cubicBezTo>
                  <a:pt x="497254" y="898036"/>
                  <a:pt x="645210" y="961827"/>
                  <a:pt x="694839" y="1079319"/>
                </a:cubicBezTo>
                <a:cubicBezTo>
                  <a:pt x="670482" y="1096114"/>
                  <a:pt x="651035" y="1119484"/>
                  <a:pt x="636636" y="1146893"/>
                </a:cubicBezTo>
                <a:cubicBezTo>
                  <a:pt x="598934" y="1218660"/>
                  <a:pt x="601627" y="1307205"/>
                  <a:pt x="643730" y="1380130"/>
                </a:cubicBezTo>
                <a:lnTo>
                  <a:pt x="677177" y="1360819"/>
                </a:lnTo>
                <a:cubicBezTo>
                  <a:pt x="642024" y="1299932"/>
                  <a:pt x="639299" y="1226219"/>
                  <a:pt x="669992" y="1166433"/>
                </a:cubicBezTo>
                <a:cubicBezTo>
                  <a:pt x="681439" y="1144136"/>
                  <a:pt x="696880" y="1125036"/>
                  <a:pt x="719376" y="1114815"/>
                </a:cubicBezTo>
                <a:lnTo>
                  <a:pt x="753521" y="1105667"/>
                </a:lnTo>
                <a:lnTo>
                  <a:pt x="747068" y="1089375"/>
                </a:lnTo>
                <a:cubicBezTo>
                  <a:pt x="775618" y="1073627"/>
                  <a:pt x="808756" y="1066440"/>
                  <a:pt x="843174" y="1068829"/>
                </a:cubicBezTo>
                <a:cubicBezTo>
                  <a:pt x="910177" y="1073482"/>
                  <a:pt x="971874" y="1113774"/>
                  <a:pt x="1005945" y="1175134"/>
                </a:cubicBezTo>
                <a:lnTo>
                  <a:pt x="1039750" y="1156458"/>
                </a:lnTo>
                <a:cubicBezTo>
                  <a:pt x="998956" y="1082934"/>
                  <a:pt x="924540" y="1035010"/>
                  <a:pt x="843662" y="1030172"/>
                </a:cubicBezTo>
                <a:cubicBezTo>
                  <a:pt x="804145" y="1027809"/>
                  <a:pt x="766021" y="1035895"/>
                  <a:pt x="732986" y="1053824"/>
                </a:cubicBezTo>
                <a:cubicBezTo>
                  <a:pt x="667861" y="924500"/>
                  <a:pt x="500732" y="853399"/>
                  <a:pt x="319377" y="879325"/>
                </a:cubicBezTo>
                <a:cubicBezTo>
                  <a:pt x="300989" y="843277"/>
                  <a:pt x="293334" y="802167"/>
                  <a:pt x="293334" y="759266"/>
                </a:cubicBezTo>
                <a:cubicBezTo>
                  <a:pt x="293334" y="639212"/>
                  <a:pt x="353287" y="533159"/>
                  <a:pt x="448596" y="474747"/>
                </a:cubicBezTo>
                <a:cubicBezTo>
                  <a:pt x="473964" y="344116"/>
                  <a:pt x="571545" y="239326"/>
                  <a:pt x="699138" y="207021"/>
                </a:cubicBezTo>
                <a:cubicBezTo>
                  <a:pt x="883688" y="175806"/>
                  <a:pt x="1051685" y="257594"/>
                  <a:pt x="1089767" y="399718"/>
                </a:cubicBezTo>
                <a:lnTo>
                  <a:pt x="1128734" y="389277"/>
                </a:lnTo>
                <a:cubicBezTo>
                  <a:pt x="1097563" y="272948"/>
                  <a:pt x="992084" y="191573"/>
                  <a:pt x="857834" y="171572"/>
                </a:cubicBezTo>
                <a:cubicBezTo>
                  <a:pt x="902623" y="69261"/>
                  <a:pt x="1005740" y="0"/>
                  <a:pt x="1125035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7" name="Donut 22">
            <a:extLst>
              <a:ext uri="{FF2B5EF4-FFF2-40B4-BE49-F238E27FC236}">
                <a16:creationId xmlns:a16="http://schemas.microsoft.com/office/drawing/2014/main" id="{01144405-2DF9-4C3E-94B4-8EA7AC66EC20}"/>
              </a:ext>
            </a:extLst>
          </p:cNvPr>
          <p:cNvSpPr>
            <a:spLocks noChangeAspect="1"/>
          </p:cNvSpPr>
          <p:nvPr/>
        </p:nvSpPr>
        <p:spPr>
          <a:xfrm>
            <a:off x="5580152" y="2171334"/>
            <a:ext cx="360000" cy="184392"/>
          </a:xfrm>
          <a:custGeom>
            <a:avLst/>
            <a:gdLst/>
            <a:ahLst/>
            <a:cxnLst/>
            <a:rect l="l" t="t" r="r" b="b"/>
            <a:pathLst>
              <a:path w="3372524" h="1727404">
                <a:moveTo>
                  <a:pt x="1758003" y="666958"/>
                </a:moveTo>
                <a:cubicBezTo>
                  <a:pt x="1703684" y="666958"/>
                  <a:pt x="1659649" y="710993"/>
                  <a:pt x="1659649" y="765312"/>
                </a:cubicBezTo>
                <a:cubicBezTo>
                  <a:pt x="1659649" y="819631"/>
                  <a:pt x="1703684" y="863666"/>
                  <a:pt x="1758003" y="863666"/>
                </a:cubicBezTo>
                <a:cubicBezTo>
                  <a:pt x="1812322" y="863666"/>
                  <a:pt x="1856357" y="819631"/>
                  <a:pt x="1856357" y="765312"/>
                </a:cubicBezTo>
                <a:cubicBezTo>
                  <a:pt x="1856357" y="710993"/>
                  <a:pt x="1812322" y="666958"/>
                  <a:pt x="1758003" y="666958"/>
                </a:cubicBezTo>
                <a:close/>
                <a:moveTo>
                  <a:pt x="1686261" y="586208"/>
                </a:moveTo>
                <a:cubicBezTo>
                  <a:pt x="1849880" y="586208"/>
                  <a:pt x="1982519" y="718847"/>
                  <a:pt x="1982519" y="882466"/>
                </a:cubicBezTo>
                <a:cubicBezTo>
                  <a:pt x="1982519" y="1046085"/>
                  <a:pt x="1849880" y="1178724"/>
                  <a:pt x="1686261" y="1178724"/>
                </a:cubicBezTo>
                <a:cubicBezTo>
                  <a:pt x="1522642" y="1178724"/>
                  <a:pt x="1390003" y="1046085"/>
                  <a:pt x="1390003" y="882466"/>
                </a:cubicBezTo>
                <a:cubicBezTo>
                  <a:pt x="1390003" y="718847"/>
                  <a:pt x="1522642" y="586208"/>
                  <a:pt x="1686261" y="586208"/>
                </a:cubicBezTo>
                <a:close/>
                <a:moveTo>
                  <a:pt x="1686262" y="448985"/>
                </a:moveTo>
                <a:cubicBezTo>
                  <a:pt x="1446857" y="448985"/>
                  <a:pt x="1252780" y="643062"/>
                  <a:pt x="1252780" y="882467"/>
                </a:cubicBezTo>
                <a:cubicBezTo>
                  <a:pt x="1252780" y="1121872"/>
                  <a:pt x="1446857" y="1315949"/>
                  <a:pt x="1686262" y="1315949"/>
                </a:cubicBezTo>
                <a:cubicBezTo>
                  <a:pt x="1925667" y="1315949"/>
                  <a:pt x="2119744" y="1121872"/>
                  <a:pt x="2119744" y="882467"/>
                </a:cubicBezTo>
                <a:cubicBezTo>
                  <a:pt x="2119744" y="643062"/>
                  <a:pt x="1925667" y="448985"/>
                  <a:pt x="1686262" y="448985"/>
                </a:cubicBezTo>
                <a:close/>
                <a:moveTo>
                  <a:pt x="1893261" y="271274"/>
                </a:moveTo>
                <a:cubicBezTo>
                  <a:pt x="2150128" y="355123"/>
                  <a:pt x="2334334" y="597283"/>
                  <a:pt x="2334334" y="882467"/>
                </a:cubicBezTo>
                <a:cubicBezTo>
                  <a:pt x="2334334" y="1103921"/>
                  <a:pt x="2223259" y="1299432"/>
                  <a:pt x="2053457" y="1415856"/>
                </a:cubicBezTo>
                <a:cubicBezTo>
                  <a:pt x="2494577" y="1286853"/>
                  <a:pt x="2931337" y="1005905"/>
                  <a:pt x="2940842" y="882353"/>
                </a:cubicBezTo>
                <a:lnTo>
                  <a:pt x="2946401" y="882364"/>
                </a:lnTo>
                <a:lnTo>
                  <a:pt x="2943679" y="877137"/>
                </a:lnTo>
                <a:lnTo>
                  <a:pt x="2946401" y="872130"/>
                </a:lnTo>
                <a:lnTo>
                  <a:pt x="2941077" y="872141"/>
                </a:lnTo>
                <a:cubicBezTo>
                  <a:pt x="2875996" y="732702"/>
                  <a:pt x="2369865" y="377972"/>
                  <a:pt x="1893261" y="271274"/>
                </a:cubicBezTo>
                <a:close/>
                <a:moveTo>
                  <a:pt x="1525754" y="256843"/>
                </a:moveTo>
                <a:cubicBezTo>
                  <a:pt x="984953" y="339274"/>
                  <a:pt x="426123" y="752145"/>
                  <a:pt x="426123" y="877021"/>
                </a:cubicBezTo>
                <a:lnTo>
                  <a:pt x="426123" y="877247"/>
                </a:lnTo>
                <a:cubicBezTo>
                  <a:pt x="439083" y="984175"/>
                  <a:pt x="877625" y="1311577"/>
                  <a:pt x="1355183" y="1436828"/>
                </a:cubicBezTo>
                <a:cubicBezTo>
                  <a:pt x="1164798" y="1325758"/>
                  <a:pt x="1038190" y="1118898"/>
                  <a:pt x="1038190" y="882467"/>
                </a:cubicBezTo>
                <a:cubicBezTo>
                  <a:pt x="1038190" y="580157"/>
                  <a:pt x="1245184" y="326193"/>
                  <a:pt x="1525754" y="256843"/>
                </a:cubicBezTo>
                <a:close/>
                <a:moveTo>
                  <a:pt x="1682713" y="0"/>
                </a:moveTo>
                <a:cubicBezTo>
                  <a:pt x="2385858" y="36225"/>
                  <a:pt x="3265322" y="653066"/>
                  <a:pt x="3365400" y="875412"/>
                </a:cubicBezTo>
                <a:lnTo>
                  <a:pt x="3372524" y="875397"/>
                </a:lnTo>
                <a:lnTo>
                  <a:pt x="3368881" y="882344"/>
                </a:lnTo>
                <a:lnTo>
                  <a:pt x="3372524" y="889597"/>
                </a:lnTo>
                <a:lnTo>
                  <a:pt x="3365086" y="889581"/>
                </a:lnTo>
                <a:cubicBezTo>
                  <a:pt x="3348713" y="1110249"/>
                  <a:pt x="2385134" y="1692746"/>
                  <a:pt x="1682713" y="1727404"/>
                </a:cubicBezTo>
                <a:cubicBezTo>
                  <a:pt x="901706" y="1708470"/>
                  <a:pt x="21301" y="1064732"/>
                  <a:pt x="0" y="882497"/>
                </a:cubicBezTo>
                <a:lnTo>
                  <a:pt x="0" y="882184"/>
                </a:lnTo>
                <a:cubicBezTo>
                  <a:pt x="0" y="691908"/>
                  <a:pt x="901706" y="19770"/>
                  <a:pt x="1682713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38" name="Freeform 32">
            <a:extLst>
              <a:ext uri="{FF2B5EF4-FFF2-40B4-BE49-F238E27FC236}">
                <a16:creationId xmlns:a16="http://schemas.microsoft.com/office/drawing/2014/main" id="{E2B5CE8D-99F8-4E8D-9A52-6F26DA99790F}"/>
              </a:ext>
            </a:extLst>
          </p:cNvPr>
          <p:cNvSpPr/>
          <p:nvPr/>
        </p:nvSpPr>
        <p:spPr>
          <a:xfrm>
            <a:off x="7257749" y="1984462"/>
            <a:ext cx="408033" cy="373744"/>
          </a:xfrm>
          <a:custGeom>
            <a:avLst/>
            <a:gdLst/>
            <a:ahLst/>
            <a:cxnLst/>
            <a:rect l="l" t="t" r="r" b="b"/>
            <a:pathLst>
              <a:path w="3210745" h="2940925">
                <a:moveTo>
                  <a:pt x="340528" y="2526682"/>
                </a:moveTo>
                <a:cubicBezTo>
                  <a:pt x="280875" y="2526682"/>
                  <a:pt x="232516" y="2575041"/>
                  <a:pt x="232516" y="2634694"/>
                </a:cubicBezTo>
                <a:cubicBezTo>
                  <a:pt x="232516" y="2694347"/>
                  <a:pt x="280875" y="2742706"/>
                  <a:pt x="340528" y="2742706"/>
                </a:cubicBezTo>
                <a:cubicBezTo>
                  <a:pt x="400181" y="2742706"/>
                  <a:pt x="448540" y="2694347"/>
                  <a:pt x="448540" y="2634694"/>
                </a:cubicBezTo>
                <a:cubicBezTo>
                  <a:pt x="448540" y="2575041"/>
                  <a:pt x="400181" y="2526682"/>
                  <a:pt x="340528" y="2526682"/>
                </a:cubicBezTo>
                <a:close/>
                <a:moveTo>
                  <a:pt x="1821636" y="152"/>
                </a:moveTo>
                <a:cubicBezTo>
                  <a:pt x="1920275" y="-4956"/>
                  <a:pt x="2051571" y="119306"/>
                  <a:pt x="2102482" y="278737"/>
                </a:cubicBezTo>
                <a:cubicBezTo>
                  <a:pt x="2192513" y="649582"/>
                  <a:pt x="1575154" y="1213351"/>
                  <a:pt x="2006019" y="1236931"/>
                </a:cubicBezTo>
                <a:cubicBezTo>
                  <a:pt x="2310412" y="1206920"/>
                  <a:pt x="2473326" y="1176910"/>
                  <a:pt x="2803442" y="1166192"/>
                </a:cubicBezTo>
                <a:cubicBezTo>
                  <a:pt x="3103547" y="1170479"/>
                  <a:pt x="3152850" y="1361260"/>
                  <a:pt x="3002798" y="1564903"/>
                </a:cubicBezTo>
                <a:cubicBezTo>
                  <a:pt x="3191435" y="1575621"/>
                  <a:pt x="3347919" y="1869296"/>
                  <a:pt x="3022090" y="1989338"/>
                </a:cubicBezTo>
                <a:cubicBezTo>
                  <a:pt x="3332913" y="2182262"/>
                  <a:pt x="3154994" y="2426634"/>
                  <a:pt x="2977074" y="2471650"/>
                </a:cubicBezTo>
                <a:cubicBezTo>
                  <a:pt x="3127127" y="2606697"/>
                  <a:pt x="3109978" y="2709590"/>
                  <a:pt x="2957782" y="2793191"/>
                </a:cubicBezTo>
                <a:cubicBezTo>
                  <a:pt x="2620164" y="2932526"/>
                  <a:pt x="1747715" y="3028988"/>
                  <a:pt x="1253613" y="2818914"/>
                </a:cubicBezTo>
                <a:cubicBezTo>
                  <a:pt x="1018944" y="2738561"/>
                  <a:pt x="869067" y="2654318"/>
                  <a:pt x="700568" y="2648441"/>
                </a:cubicBezTo>
                <a:lnTo>
                  <a:pt x="700568" y="2796242"/>
                </a:lnTo>
                <a:cubicBezTo>
                  <a:pt x="700568" y="2860729"/>
                  <a:pt x="648291" y="2913006"/>
                  <a:pt x="583804" y="2913006"/>
                </a:cubicBezTo>
                <a:lnTo>
                  <a:pt x="0" y="2913006"/>
                </a:lnTo>
                <a:lnTo>
                  <a:pt x="0" y="1400838"/>
                </a:lnTo>
                <a:lnTo>
                  <a:pt x="583804" y="1400838"/>
                </a:lnTo>
                <a:cubicBezTo>
                  <a:pt x="648291" y="1400838"/>
                  <a:pt x="700568" y="1453115"/>
                  <a:pt x="700568" y="1517602"/>
                </a:cubicBezTo>
                <a:lnTo>
                  <a:pt x="700568" y="1571674"/>
                </a:lnTo>
                <a:cubicBezTo>
                  <a:pt x="721537" y="1568378"/>
                  <a:pt x="746526" y="1559634"/>
                  <a:pt x="784162" y="1539180"/>
                </a:cubicBezTo>
                <a:cubicBezTo>
                  <a:pt x="831321" y="1421281"/>
                  <a:pt x="890271" y="1323747"/>
                  <a:pt x="1034964" y="1191915"/>
                </a:cubicBezTo>
                <a:cubicBezTo>
                  <a:pt x="1257900" y="851081"/>
                  <a:pt x="1628744" y="677449"/>
                  <a:pt x="1703770" y="169413"/>
                </a:cubicBezTo>
                <a:cubicBezTo>
                  <a:pt x="1715024" y="52855"/>
                  <a:pt x="1762452" y="3217"/>
                  <a:pt x="1821636" y="15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39" name="Rounded Rectangle 51">
            <a:extLst>
              <a:ext uri="{FF2B5EF4-FFF2-40B4-BE49-F238E27FC236}">
                <a16:creationId xmlns:a16="http://schemas.microsoft.com/office/drawing/2014/main" id="{1DD3F4C3-736C-41F7-A38E-277CF97FFCB5}"/>
              </a:ext>
            </a:extLst>
          </p:cNvPr>
          <p:cNvSpPr/>
          <p:nvPr/>
        </p:nvSpPr>
        <p:spPr>
          <a:xfrm rot="16200000" flipH="1">
            <a:off x="1498240" y="2041872"/>
            <a:ext cx="367987" cy="346556"/>
          </a:xfrm>
          <a:custGeom>
            <a:avLst/>
            <a:gdLst/>
            <a:ahLst/>
            <a:cxnLst/>
            <a:rect l="l" t="t" r="r" b="b"/>
            <a:pathLst>
              <a:path w="2928608" h="2758049">
                <a:moveTo>
                  <a:pt x="2797052" y="1199936"/>
                </a:moveTo>
                <a:lnTo>
                  <a:pt x="2797052" y="1541978"/>
                </a:lnTo>
                <a:cubicBezTo>
                  <a:pt x="2797052" y="1578306"/>
                  <a:pt x="2826502" y="1607756"/>
                  <a:pt x="2862830" y="1607756"/>
                </a:cubicBezTo>
                <a:lnTo>
                  <a:pt x="2862830" y="1607755"/>
                </a:lnTo>
                <a:cubicBezTo>
                  <a:pt x="2899158" y="1607755"/>
                  <a:pt x="2928608" y="1578305"/>
                  <a:pt x="2928608" y="1541977"/>
                </a:cubicBezTo>
                <a:lnTo>
                  <a:pt x="2928607" y="1199936"/>
                </a:lnTo>
                <a:cubicBezTo>
                  <a:pt x="2928607" y="1163608"/>
                  <a:pt x="2899158" y="1134159"/>
                  <a:pt x="2862830" y="1134158"/>
                </a:cubicBezTo>
                <a:cubicBezTo>
                  <a:pt x="2826502" y="1134159"/>
                  <a:pt x="2797052" y="1163608"/>
                  <a:pt x="2797052" y="1199936"/>
                </a:cubicBezTo>
                <a:close/>
                <a:moveTo>
                  <a:pt x="2593193" y="1147315"/>
                </a:moveTo>
                <a:lnTo>
                  <a:pt x="2593193" y="1594601"/>
                </a:lnTo>
                <a:cubicBezTo>
                  <a:pt x="2593193" y="1630929"/>
                  <a:pt x="2622643" y="1660379"/>
                  <a:pt x="2658971" y="1660379"/>
                </a:cubicBezTo>
                <a:lnTo>
                  <a:pt x="2658971" y="1660378"/>
                </a:lnTo>
                <a:cubicBezTo>
                  <a:pt x="2695299" y="1660378"/>
                  <a:pt x="2724749" y="1630928"/>
                  <a:pt x="2724749" y="1594600"/>
                </a:cubicBezTo>
                <a:lnTo>
                  <a:pt x="2724748" y="1147315"/>
                </a:lnTo>
                <a:cubicBezTo>
                  <a:pt x="2724748" y="1110987"/>
                  <a:pt x="2695299" y="1081538"/>
                  <a:pt x="2658971" y="1081537"/>
                </a:cubicBezTo>
                <a:cubicBezTo>
                  <a:pt x="2622643" y="1081538"/>
                  <a:pt x="2593193" y="1110987"/>
                  <a:pt x="2593193" y="1147315"/>
                </a:cubicBezTo>
                <a:close/>
                <a:moveTo>
                  <a:pt x="2389334" y="1121004"/>
                </a:moveTo>
                <a:lnTo>
                  <a:pt x="2389334" y="1620912"/>
                </a:lnTo>
                <a:cubicBezTo>
                  <a:pt x="2389334" y="1657240"/>
                  <a:pt x="2418784" y="1686690"/>
                  <a:pt x="2455112" y="1686690"/>
                </a:cubicBezTo>
                <a:lnTo>
                  <a:pt x="2455112" y="1686689"/>
                </a:lnTo>
                <a:cubicBezTo>
                  <a:pt x="2491440" y="1686689"/>
                  <a:pt x="2520890" y="1657239"/>
                  <a:pt x="2520890" y="1620911"/>
                </a:cubicBezTo>
                <a:lnTo>
                  <a:pt x="2520889" y="1121004"/>
                </a:lnTo>
                <a:cubicBezTo>
                  <a:pt x="2520889" y="1084676"/>
                  <a:pt x="2491440" y="1055227"/>
                  <a:pt x="2455112" y="1055226"/>
                </a:cubicBezTo>
                <a:cubicBezTo>
                  <a:pt x="2418784" y="1055227"/>
                  <a:pt x="2389334" y="1084676"/>
                  <a:pt x="2389334" y="1121004"/>
                </a:cubicBezTo>
                <a:close/>
                <a:moveTo>
                  <a:pt x="1314382" y="1247024"/>
                </a:moveTo>
                <a:cubicBezTo>
                  <a:pt x="1314381" y="1225915"/>
                  <a:pt x="1331494" y="1208803"/>
                  <a:pt x="1352603" y="1208803"/>
                </a:cubicBezTo>
                <a:lnTo>
                  <a:pt x="1410313" y="1208803"/>
                </a:lnTo>
                <a:lnTo>
                  <a:pt x="1410313" y="1146778"/>
                </a:lnTo>
                <a:cubicBezTo>
                  <a:pt x="1410313" y="1145599"/>
                  <a:pt x="1410393" y="1144438"/>
                  <a:pt x="1411688" y="1143457"/>
                </a:cubicBezTo>
                <a:lnTo>
                  <a:pt x="1408531" y="1133444"/>
                </a:lnTo>
                <a:cubicBezTo>
                  <a:pt x="1410371" y="1112415"/>
                  <a:pt x="1428909" y="1096860"/>
                  <a:pt x="1449938" y="1098699"/>
                </a:cubicBezTo>
                <a:lnTo>
                  <a:pt x="2236821" y="1167543"/>
                </a:lnTo>
                <a:cubicBezTo>
                  <a:pt x="2257849" y="1169383"/>
                  <a:pt x="2273405" y="1187920"/>
                  <a:pt x="2271565" y="1208950"/>
                </a:cubicBezTo>
                <a:cubicBezTo>
                  <a:pt x="2269725" y="1229978"/>
                  <a:pt x="2251187" y="1245533"/>
                  <a:pt x="2230159" y="1243693"/>
                </a:cubicBezTo>
                <a:cubicBezTo>
                  <a:pt x="1973864" y="1221271"/>
                  <a:pt x="1717570" y="1198849"/>
                  <a:pt x="1461275" y="1176426"/>
                </a:cubicBezTo>
                <a:lnTo>
                  <a:pt x="1461274" y="1208803"/>
                </a:lnTo>
                <a:lnTo>
                  <a:pt x="1518985" y="1208803"/>
                </a:lnTo>
                <a:cubicBezTo>
                  <a:pt x="1540095" y="1208802"/>
                  <a:pt x="1557205" y="1225915"/>
                  <a:pt x="1557206" y="1247025"/>
                </a:cubicBezTo>
                <a:lnTo>
                  <a:pt x="1557207" y="1247023"/>
                </a:lnTo>
                <a:cubicBezTo>
                  <a:pt x="1557207" y="1268132"/>
                  <a:pt x="1540095" y="1285244"/>
                  <a:pt x="1518986" y="1285244"/>
                </a:cubicBezTo>
                <a:cubicBezTo>
                  <a:pt x="1499749" y="1285244"/>
                  <a:pt x="1480511" y="1285243"/>
                  <a:pt x="1461275" y="1285244"/>
                </a:cubicBezTo>
                <a:lnTo>
                  <a:pt x="1461275" y="1337600"/>
                </a:lnTo>
                <a:lnTo>
                  <a:pt x="1518985" y="1337600"/>
                </a:lnTo>
                <a:cubicBezTo>
                  <a:pt x="1540095" y="1337600"/>
                  <a:pt x="1557206" y="1354713"/>
                  <a:pt x="1557206" y="1375821"/>
                </a:cubicBezTo>
                <a:lnTo>
                  <a:pt x="1557207" y="1375820"/>
                </a:lnTo>
                <a:cubicBezTo>
                  <a:pt x="1557206" y="1396928"/>
                  <a:pt x="1540095" y="1414041"/>
                  <a:pt x="1518986" y="1414041"/>
                </a:cubicBezTo>
                <a:cubicBezTo>
                  <a:pt x="1499750" y="1414041"/>
                  <a:pt x="1480511" y="1414041"/>
                  <a:pt x="1461275" y="1414042"/>
                </a:cubicBezTo>
                <a:lnTo>
                  <a:pt x="1461275" y="1466398"/>
                </a:lnTo>
                <a:lnTo>
                  <a:pt x="1518985" y="1466398"/>
                </a:lnTo>
                <a:cubicBezTo>
                  <a:pt x="1540095" y="1466398"/>
                  <a:pt x="1557206" y="1483509"/>
                  <a:pt x="1557206" y="1504618"/>
                </a:cubicBezTo>
                <a:lnTo>
                  <a:pt x="1557207" y="1504619"/>
                </a:lnTo>
                <a:cubicBezTo>
                  <a:pt x="1557207" y="1525727"/>
                  <a:pt x="1540094" y="1542838"/>
                  <a:pt x="1518986" y="1542839"/>
                </a:cubicBezTo>
                <a:cubicBezTo>
                  <a:pt x="1499749" y="1542839"/>
                  <a:pt x="1480511" y="1542838"/>
                  <a:pt x="1461275" y="1542839"/>
                </a:cubicBezTo>
                <a:lnTo>
                  <a:pt x="1461274" y="1575412"/>
                </a:lnTo>
                <a:lnTo>
                  <a:pt x="2226550" y="1494978"/>
                </a:lnTo>
                <a:cubicBezTo>
                  <a:pt x="2247542" y="1492772"/>
                  <a:pt x="2266350" y="1508001"/>
                  <a:pt x="2268556" y="1528995"/>
                </a:cubicBezTo>
                <a:cubicBezTo>
                  <a:pt x="2270763" y="1549988"/>
                  <a:pt x="2255534" y="1568794"/>
                  <a:pt x="2234542" y="1571000"/>
                </a:cubicBezTo>
                <a:cubicBezTo>
                  <a:pt x="1972686" y="1598522"/>
                  <a:pt x="1710833" y="1626046"/>
                  <a:pt x="1448978" y="1653567"/>
                </a:cubicBezTo>
                <a:cubicBezTo>
                  <a:pt x="1427984" y="1655774"/>
                  <a:pt x="1409178" y="1640544"/>
                  <a:pt x="1406971" y="1619551"/>
                </a:cubicBezTo>
                <a:cubicBezTo>
                  <a:pt x="1406474" y="1614827"/>
                  <a:pt x="1406862" y="1610214"/>
                  <a:pt x="1410805" y="1606610"/>
                </a:cubicBezTo>
                <a:lnTo>
                  <a:pt x="1410312" y="1605422"/>
                </a:lnTo>
                <a:lnTo>
                  <a:pt x="1410312" y="1542839"/>
                </a:lnTo>
                <a:lnTo>
                  <a:pt x="1352603" y="1542841"/>
                </a:lnTo>
                <a:cubicBezTo>
                  <a:pt x="1331494" y="1542841"/>
                  <a:pt x="1314382" y="1525729"/>
                  <a:pt x="1314382" y="1504619"/>
                </a:cubicBezTo>
                <a:cubicBezTo>
                  <a:pt x="1314382" y="1483510"/>
                  <a:pt x="1331493" y="1466397"/>
                  <a:pt x="1352603" y="1466398"/>
                </a:cubicBezTo>
                <a:lnTo>
                  <a:pt x="1410312" y="1466398"/>
                </a:lnTo>
                <a:lnTo>
                  <a:pt x="1410313" y="1414042"/>
                </a:lnTo>
                <a:lnTo>
                  <a:pt x="1352603" y="1414042"/>
                </a:lnTo>
                <a:cubicBezTo>
                  <a:pt x="1331494" y="1414041"/>
                  <a:pt x="1314383" y="1396930"/>
                  <a:pt x="1314382" y="1375820"/>
                </a:cubicBezTo>
                <a:cubicBezTo>
                  <a:pt x="1314383" y="1354713"/>
                  <a:pt x="1331494" y="1337600"/>
                  <a:pt x="1352603" y="1337601"/>
                </a:cubicBezTo>
                <a:lnTo>
                  <a:pt x="1410312" y="1337600"/>
                </a:lnTo>
                <a:lnTo>
                  <a:pt x="1410312" y="1285244"/>
                </a:lnTo>
                <a:lnTo>
                  <a:pt x="1352603" y="1285244"/>
                </a:lnTo>
                <a:cubicBezTo>
                  <a:pt x="1331494" y="1285244"/>
                  <a:pt x="1314381" y="1268133"/>
                  <a:pt x="1314382" y="1247024"/>
                </a:cubicBezTo>
                <a:close/>
                <a:moveTo>
                  <a:pt x="1171967" y="72000"/>
                </a:moveTo>
                <a:lnTo>
                  <a:pt x="1171967" y="288000"/>
                </a:lnTo>
                <a:cubicBezTo>
                  <a:pt x="1171967" y="327765"/>
                  <a:pt x="1204202" y="360000"/>
                  <a:pt x="1243967" y="360000"/>
                </a:cubicBezTo>
                <a:cubicBezTo>
                  <a:pt x="1283732" y="360000"/>
                  <a:pt x="1315967" y="327765"/>
                  <a:pt x="1315967" y="288000"/>
                </a:cubicBezTo>
                <a:lnTo>
                  <a:pt x="1315967" y="72000"/>
                </a:lnTo>
                <a:cubicBezTo>
                  <a:pt x="1315967" y="32235"/>
                  <a:pt x="1283732" y="0"/>
                  <a:pt x="1243967" y="0"/>
                </a:cubicBezTo>
                <a:cubicBezTo>
                  <a:pt x="1204202" y="0"/>
                  <a:pt x="1171967" y="32235"/>
                  <a:pt x="1171967" y="72000"/>
                </a:cubicBezTo>
                <a:close/>
                <a:moveTo>
                  <a:pt x="1171966" y="2470049"/>
                </a:moveTo>
                <a:lnTo>
                  <a:pt x="1171966" y="2686049"/>
                </a:lnTo>
                <a:cubicBezTo>
                  <a:pt x="1171966" y="2725814"/>
                  <a:pt x="1204201" y="2758049"/>
                  <a:pt x="1243966" y="2758049"/>
                </a:cubicBezTo>
                <a:cubicBezTo>
                  <a:pt x="1283731" y="2758049"/>
                  <a:pt x="1315966" y="2725814"/>
                  <a:pt x="1315966" y="2686049"/>
                </a:cubicBezTo>
                <a:lnTo>
                  <a:pt x="1315966" y="2470049"/>
                </a:lnTo>
                <a:cubicBezTo>
                  <a:pt x="1315966" y="2430284"/>
                  <a:pt x="1283731" y="2398049"/>
                  <a:pt x="1243966" y="2398049"/>
                </a:cubicBezTo>
                <a:cubicBezTo>
                  <a:pt x="1204201" y="2398049"/>
                  <a:pt x="1171966" y="2430284"/>
                  <a:pt x="1171966" y="2470049"/>
                </a:cubicBezTo>
                <a:close/>
                <a:moveTo>
                  <a:pt x="515345" y="1370958"/>
                </a:moveTo>
                <a:cubicBezTo>
                  <a:pt x="515344" y="1558300"/>
                  <a:pt x="586814" y="1745642"/>
                  <a:pt x="729750" y="1888579"/>
                </a:cubicBezTo>
                <a:cubicBezTo>
                  <a:pt x="1015625" y="2174454"/>
                  <a:pt x="1479119" y="2174454"/>
                  <a:pt x="1764994" y="1888580"/>
                </a:cubicBezTo>
                <a:lnTo>
                  <a:pt x="1940572" y="1713001"/>
                </a:lnTo>
                <a:lnTo>
                  <a:pt x="2136413" y="1713002"/>
                </a:lnTo>
                <a:cubicBezTo>
                  <a:pt x="2215124" y="1713001"/>
                  <a:pt x="2278929" y="1649195"/>
                  <a:pt x="2278929" y="1570486"/>
                </a:cubicBezTo>
                <a:lnTo>
                  <a:pt x="2278929" y="1374645"/>
                </a:lnTo>
                <a:lnTo>
                  <a:pt x="2282614" y="1370959"/>
                </a:lnTo>
                <a:lnTo>
                  <a:pt x="2278929" y="1367272"/>
                </a:lnTo>
                <a:lnTo>
                  <a:pt x="2278929" y="1171432"/>
                </a:lnTo>
                <a:cubicBezTo>
                  <a:pt x="2278929" y="1092722"/>
                  <a:pt x="2215123" y="1028916"/>
                  <a:pt x="2136413" y="1028916"/>
                </a:cubicBezTo>
                <a:lnTo>
                  <a:pt x="1940571" y="1028916"/>
                </a:lnTo>
                <a:cubicBezTo>
                  <a:pt x="1882045" y="970390"/>
                  <a:pt x="1823519" y="911862"/>
                  <a:pt x="1764993" y="853336"/>
                </a:cubicBezTo>
                <a:cubicBezTo>
                  <a:pt x="1479118" y="567461"/>
                  <a:pt x="1015625" y="567462"/>
                  <a:pt x="729750" y="853336"/>
                </a:cubicBezTo>
                <a:cubicBezTo>
                  <a:pt x="586813" y="996273"/>
                  <a:pt x="515344" y="1183616"/>
                  <a:pt x="515345" y="1370958"/>
                </a:cubicBezTo>
                <a:close/>
                <a:moveTo>
                  <a:pt x="388776" y="2386770"/>
                </a:moveTo>
                <a:cubicBezTo>
                  <a:pt x="388776" y="2405196"/>
                  <a:pt x="395805" y="2423622"/>
                  <a:pt x="409865" y="2437681"/>
                </a:cubicBezTo>
                <a:cubicBezTo>
                  <a:pt x="437983" y="2465800"/>
                  <a:pt x="483570" y="2465800"/>
                  <a:pt x="511688" y="2437681"/>
                </a:cubicBezTo>
                <a:lnTo>
                  <a:pt x="664423" y="2284946"/>
                </a:lnTo>
                <a:cubicBezTo>
                  <a:pt x="692541" y="2256828"/>
                  <a:pt x="692541" y="2211241"/>
                  <a:pt x="664423" y="2183123"/>
                </a:cubicBezTo>
                <a:cubicBezTo>
                  <a:pt x="636305" y="2155005"/>
                  <a:pt x="590718" y="2155005"/>
                  <a:pt x="562599" y="2183123"/>
                </a:cubicBezTo>
                <a:lnTo>
                  <a:pt x="409865" y="2335858"/>
                </a:lnTo>
                <a:cubicBezTo>
                  <a:pt x="395805" y="2349917"/>
                  <a:pt x="388776" y="2368343"/>
                  <a:pt x="388776" y="2386770"/>
                </a:cubicBezTo>
                <a:close/>
                <a:moveTo>
                  <a:pt x="388776" y="365689"/>
                </a:moveTo>
                <a:cubicBezTo>
                  <a:pt x="388776" y="384115"/>
                  <a:pt x="395805" y="402541"/>
                  <a:pt x="409865" y="416600"/>
                </a:cubicBezTo>
                <a:lnTo>
                  <a:pt x="562599" y="569335"/>
                </a:lnTo>
                <a:cubicBezTo>
                  <a:pt x="590718" y="597454"/>
                  <a:pt x="636305" y="597454"/>
                  <a:pt x="664423" y="569335"/>
                </a:cubicBezTo>
                <a:cubicBezTo>
                  <a:pt x="692541" y="541217"/>
                  <a:pt x="692541" y="495630"/>
                  <a:pt x="664423" y="467512"/>
                </a:cubicBezTo>
                <a:lnTo>
                  <a:pt x="511688" y="314777"/>
                </a:lnTo>
                <a:cubicBezTo>
                  <a:pt x="483570" y="286659"/>
                  <a:pt x="437983" y="286659"/>
                  <a:pt x="409865" y="314777"/>
                </a:cubicBezTo>
                <a:cubicBezTo>
                  <a:pt x="395805" y="328836"/>
                  <a:pt x="388776" y="347262"/>
                  <a:pt x="388776" y="365689"/>
                </a:cubicBezTo>
                <a:close/>
                <a:moveTo>
                  <a:pt x="0" y="1379024"/>
                </a:moveTo>
                <a:cubicBezTo>
                  <a:pt x="0" y="1418789"/>
                  <a:pt x="32235" y="1451024"/>
                  <a:pt x="72000" y="1451024"/>
                </a:cubicBezTo>
                <a:lnTo>
                  <a:pt x="288000" y="1451024"/>
                </a:lnTo>
                <a:cubicBezTo>
                  <a:pt x="327765" y="1451024"/>
                  <a:pt x="360000" y="1418789"/>
                  <a:pt x="360000" y="1379024"/>
                </a:cubicBezTo>
                <a:cubicBezTo>
                  <a:pt x="360000" y="1339259"/>
                  <a:pt x="327765" y="1307024"/>
                  <a:pt x="288000" y="1307024"/>
                </a:cubicBezTo>
                <a:lnTo>
                  <a:pt x="72000" y="1307024"/>
                </a:lnTo>
                <a:cubicBezTo>
                  <a:pt x="32235" y="1307024"/>
                  <a:pt x="0" y="1339259"/>
                  <a:pt x="0" y="1379024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847934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id-ID" altLang="ko-KR" dirty="0"/>
              <a:t>Marketing Planning</a:t>
            </a:r>
            <a:endParaRPr lang="ko-KR" alt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2051720" y="771550"/>
            <a:ext cx="7092280" cy="288032"/>
          </a:xfrm>
        </p:spPr>
        <p:txBody>
          <a:bodyPr/>
          <a:lstStyle/>
          <a:p>
            <a:r>
              <a:rPr lang="id-ID" altLang="ko-KR" dirty="0"/>
              <a:t>Perencanaan Pemasaran</a:t>
            </a:r>
          </a:p>
          <a:p>
            <a:endParaRPr lang="en-US" altLang="ko-KR" dirty="0"/>
          </a:p>
        </p:txBody>
      </p:sp>
      <p:sp>
        <p:nvSpPr>
          <p:cNvPr id="3" name="Freeform 2"/>
          <p:cNvSpPr/>
          <p:nvPr/>
        </p:nvSpPr>
        <p:spPr>
          <a:xfrm>
            <a:off x="2633472" y="1543507"/>
            <a:ext cx="6042355" cy="3035808"/>
          </a:xfrm>
          <a:custGeom>
            <a:avLst/>
            <a:gdLst>
              <a:gd name="connsiteX0" fmla="*/ 6035040 w 6042355"/>
              <a:gd name="connsiteY0" fmla="*/ 0 h 3035808"/>
              <a:gd name="connsiteX1" fmla="*/ 0 w 6042355"/>
              <a:gd name="connsiteY1" fmla="*/ 29261 h 3035808"/>
              <a:gd name="connsiteX2" fmla="*/ 0 w 6042355"/>
              <a:gd name="connsiteY2" fmla="*/ 3035808 h 3035808"/>
              <a:gd name="connsiteX3" fmla="*/ 6042355 w 6042355"/>
              <a:gd name="connsiteY3" fmla="*/ 3035808 h 3035808"/>
              <a:gd name="connsiteX0" fmla="*/ 6035040 w 6042355"/>
              <a:gd name="connsiteY0" fmla="*/ 0 h 3035808"/>
              <a:gd name="connsiteX1" fmla="*/ 7316 w 6042355"/>
              <a:gd name="connsiteY1" fmla="*/ 0 h 3035808"/>
              <a:gd name="connsiteX2" fmla="*/ 0 w 6042355"/>
              <a:gd name="connsiteY2" fmla="*/ 3035808 h 3035808"/>
              <a:gd name="connsiteX3" fmla="*/ 6042355 w 6042355"/>
              <a:gd name="connsiteY3" fmla="*/ 3035808 h 30358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42355" h="3035808">
                <a:moveTo>
                  <a:pt x="6035040" y="0"/>
                </a:moveTo>
                <a:lnTo>
                  <a:pt x="7316" y="0"/>
                </a:lnTo>
                <a:cubicBezTo>
                  <a:pt x="4877" y="1011936"/>
                  <a:pt x="2439" y="2023872"/>
                  <a:pt x="0" y="3035808"/>
                </a:cubicBezTo>
                <a:lnTo>
                  <a:pt x="6042355" y="3035808"/>
                </a:lnTo>
              </a:path>
            </a:pathLst>
          </a:custGeom>
          <a:ln w="25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TextBox 9"/>
          <p:cNvSpPr txBox="1"/>
          <p:nvPr/>
        </p:nvSpPr>
        <p:spPr>
          <a:xfrm>
            <a:off x="179512" y="3948373"/>
            <a:ext cx="1539788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id-ID" altLang="ko-KR" sz="1400" b="1" dirty="0">
                <a:solidFill>
                  <a:schemeClr val="bg1"/>
                </a:solidFill>
                <a:cs typeface="Arial" pitchFamily="34" charset="0"/>
              </a:rPr>
              <a:t>Perencanaan</a:t>
            </a:r>
          </a:p>
          <a:p>
            <a:pPr algn="r"/>
            <a:r>
              <a:rPr lang="id-ID" altLang="ko-KR" sz="1400" b="1" dirty="0">
                <a:solidFill>
                  <a:schemeClr val="bg1"/>
                </a:solidFill>
                <a:cs typeface="Arial" pitchFamily="34" charset="0"/>
              </a:rPr>
              <a:t>Pemasaran</a:t>
            </a:r>
            <a:endParaRPr lang="ko-KR" altLang="en-US" sz="14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859831" y="1768749"/>
            <a:ext cx="5815995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 err="1">
                <a:latin typeface="Arial" panose="020B0604020202020204" pitchFamily="34" charset="0"/>
                <a:cs typeface="Arial" panose="020B0604020202020204" pitchFamily="34" charset="0"/>
              </a:rPr>
              <a:t>Perencanaan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latin typeface="Arial" panose="020B0604020202020204" pitchFamily="34" charset="0"/>
                <a:cs typeface="Arial" panose="020B0604020202020204" pitchFamily="34" charset="0"/>
              </a:rPr>
              <a:t>pemasaran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atau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disebut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id-ID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marketing planning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yaitu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suatu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bagian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dari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sebuah</a:t>
            </a:r>
            <a:endParaRPr lang="id-ID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desain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untuk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mencapai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suatu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tujuan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id-ID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Tujuannya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yaitu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untuk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id-ID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menciptakan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nilai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untuk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konsumen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dalam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keadaan</a:t>
            </a:r>
            <a:endParaRPr lang="id-ID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tetap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menguntungkan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perusahaan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atau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dalam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id-ID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konsep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pemasaran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sekarang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ini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sebuah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hubungan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id-ID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yang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saling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menguntungkan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ctr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Freeform 108">
            <a:extLst>
              <a:ext uri="{FF2B5EF4-FFF2-40B4-BE49-F238E27FC236}">
                <a16:creationId xmlns:a16="http://schemas.microsoft.com/office/drawing/2014/main" id="{AD69EAA2-85CA-418D-9DE5-F71D3894FAAB}"/>
              </a:ext>
            </a:extLst>
          </p:cNvPr>
          <p:cNvSpPr/>
          <p:nvPr/>
        </p:nvSpPr>
        <p:spPr>
          <a:xfrm>
            <a:off x="266054" y="1662656"/>
            <a:ext cx="1366704" cy="1398755"/>
          </a:xfrm>
          <a:custGeom>
            <a:avLst/>
            <a:gdLst/>
            <a:ahLst/>
            <a:cxnLst/>
            <a:rect l="l" t="t" r="r" b="b"/>
            <a:pathLst>
              <a:path w="341005" h="376812">
                <a:moveTo>
                  <a:pt x="179590" y="105941"/>
                </a:moveTo>
                <a:cubicBezTo>
                  <a:pt x="189466" y="103284"/>
                  <a:pt x="200229" y="106383"/>
                  <a:pt x="207502" y="113978"/>
                </a:cubicBezTo>
                <a:lnTo>
                  <a:pt x="205155" y="116193"/>
                </a:lnTo>
                <a:cubicBezTo>
                  <a:pt x="198727" y="109493"/>
                  <a:pt x="189244" y="106732"/>
                  <a:pt x="180543" y="109027"/>
                </a:cubicBezTo>
                <a:cubicBezTo>
                  <a:pt x="171284" y="111470"/>
                  <a:pt x="164597" y="119184"/>
                  <a:pt x="163491" y="128699"/>
                </a:cubicBezTo>
                <a:lnTo>
                  <a:pt x="160301" y="128192"/>
                </a:lnTo>
                <a:cubicBezTo>
                  <a:pt x="160626" y="125509"/>
                  <a:pt x="161343" y="122953"/>
                  <a:pt x="162397" y="120583"/>
                </a:cubicBezTo>
                <a:cubicBezTo>
                  <a:pt x="163188" y="118806"/>
                  <a:pt x="164168" y="117134"/>
                  <a:pt x="165317" y="115593"/>
                </a:cubicBezTo>
                <a:close/>
                <a:moveTo>
                  <a:pt x="184774" y="76800"/>
                </a:moveTo>
                <a:cubicBezTo>
                  <a:pt x="189722" y="75892"/>
                  <a:pt x="194950" y="76276"/>
                  <a:pt x="199898" y="78055"/>
                </a:cubicBezTo>
                <a:lnTo>
                  <a:pt x="198784" y="81085"/>
                </a:lnTo>
                <a:cubicBezTo>
                  <a:pt x="190044" y="77951"/>
                  <a:pt x="180324" y="79705"/>
                  <a:pt x="173557" y="85636"/>
                </a:cubicBezTo>
                <a:cubicBezTo>
                  <a:pt x="166357" y="91948"/>
                  <a:pt x="163808" y="101834"/>
                  <a:pt x="167057" y="110845"/>
                </a:cubicBezTo>
                <a:lnTo>
                  <a:pt x="163976" y="111813"/>
                </a:lnTo>
                <a:cubicBezTo>
                  <a:pt x="161264" y="104174"/>
                  <a:pt x="162206" y="95982"/>
                  <a:pt x="166259" y="89343"/>
                </a:cubicBezTo>
                <a:lnTo>
                  <a:pt x="171329" y="83298"/>
                </a:lnTo>
                <a:cubicBezTo>
                  <a:pt x="175158" y="79908"/>
                  <a:pt x="179826" y="77708"/>
                  <a:pt x="184774" y="76800"/>
                </a:cubicBezTo>
                <a:close/>
                <a:moveTo>
                  <a:pt x="179076" y="24908"/>
                </a:moveTo>
                <a:cubicBezTo>
                  <a:pt x="173882" y="25821"/>
                  <a:pt x="169065" y="28595"/>
                  <a:pt x="165693" y="33023"/>
                </a:cubicBezTo>
                <a:lnTo>
                  <a:pt x="165081" y="32645"/>
                </a:lnTo>
                <a:lnTo>
                  <a:pt x="164343" y="33841"/>
                </a:lnTo>
                <a:lnTo>
                  <a:pt x="159156" y="28989"/>
                </a:lnTo>
                <a:cubicBezTo>
                  <a:pt x="147650" y="21890"/>
                  <a:pt x="132568" y="25462"/>
                  <a:pt x="125468" y="36968"/>
                </a:cubicBezTo>
                <a:cubicBezTo>
                  <a:pt x="125028" y="37682"/>
                  <a:pt x="124628" y="38410"/>
                  <a:pt x="124607" y="39302"/>
                </a:cubicBezTo>
                <a:cubicBezTo>
                  <a:pt x="121192" y="53871"/>
                  <a:pt x="126621" y="67918"/>
                  <a:pt x="137512" y="72288"/>
                </a:cubicBezTo>
                <a:lnTo>
                  <a:pt x="136408" y="75373"/>
                </a:lnTo>
                <a:cubicBezTo>
                  <a:pt x="125065" y="70889"/>
                  <a:pt x="118824" y="57470"/>
                  <a:pt x="120792" y="42874"/>
                </a:cubicBezTo>
                <a:cubicBezTo>
                  <a:pt x="110219" y="38045"/>
                  <a:pt x="97555" y="41998"/>
                  <a:pt x="91229" y="52250"/>
                </a:cubicBezTo>
                <a:cubicBezTo>
                  <a:pt x="86215" y="60377"/>
                  <a:pt x="87164" y="68019"/>
                  <a:pt x="90995" y="75559"/>
                </a:cubicBezTo>
                <a:cubicBezTo>
                  <a:pt x="88405" y="77546"/>
                  <a:pt x="86197" y="80074"/>
                  <a:pt x="84391" y="83001"/>
                </a:cubicBezTo>
                <a:cubicBezTo>
                  <a:pt x="75261" y="97799"/>
                  <a:pt x="79855" y="117197"/>
                  <a:pt x="94653" y="126328"/>
                </a:cubicBezTo>
                <a:cubicBezTo>
                  <a:pt x="99603" y="129383"/>
                  <a:pt x="105068" y="130901"/>
                  <a:pt x="110449" y="130283"/>
                </a:cubicBezTo>
                <a:cubicBezTo>
                  <a:pt x="111461" y="121556"/>
                  <a:pt x="114239" y="112980"/>
                  <a:pt x="118788" y="105103"/>
                </a:cubicBezTo>
                <a:lnTo>
                  <a:pt x="122060" y="106993"/>
                </a:lnTo>
                <a:cubicBezTo>
                  <a:pt x="117549" y="114804"/>
                  <a:pt x="114885" y="123345"/>
                  <a:pt x="114602" y="132066"/>
                </a:cubicBezTo>
                <a:cubicBezTo>
                  <a:pt x="118189" y="142541"/>
                  <a:pt x="127538" y="149533"/>
                  <a:pt x="138054" y="150704"/>
                </a:cubicBezTo>
                <a:lnTo>
                  <a:pt x="138622" y="157584"/>
                </a:lnTo>
                <a:cubicBezTo>
                  <a:pt x="141809" y="168599"/>
                  <a:pt x="152592" y="175355"/>
                  <a:pt x="163536" y="173320"/>
                </a:cubicBezTo>
                <a:lnTo>
                  <a:pt x="163736" y="174011"/>
                </a:lnTo>
                <a:lnTo>
                  <a:pt x="165086" y="173621"/>
                </a:lnTo>
                <a:lnTo>
                  <a:pt x="165671" y="180699"/>
                </a:lnTo>
                <a:cubicBezTo>
                  <a:pt x="169429" y="193686"/>
                  <a:pt x="183003" y="201168"/>
                  <a:pt x="195990" y="197411"/>
                </a:cubicBezTo>
                <a:cubicBezTo>
                  <a:pt x="196796" y="197178"/>
                  <a:pt x="197581" y="196907"/>
                  <a:pt x="198196" y="196260"/>
                </a:cubicBezTo>
                <a:cubicBezTo>
                  <a:pt x="209934" y="188156"/>
                  <a:pt x="215400" y="175007"/>
                  <a:pt x="211155" y="164763"/>
                </a:cubicBezTo>
                <a:cubicBezTo>
                  <a:pt x="205121" y="170199"/>
                  <a:pt x="196738" y="172687"/>
                  <a:pt x="188343" y="171472"/>
                </a:cubicBezTo>
                <a:lnTo>
                  <a:pt x="188829" y="168281"/>
                </a:lnTo>
                <a:cubicBezTo>
                  <a:pt x="198020" y="169602"/>
                  <a:pt x="207192" y="165939"/>
                  <a:pt x="212635" y="158774"/>
                </a:cubicBezTo>
                <a:cubicBezTo>
                  <a:pt x="218427" y="151149"/>
                  <a:pt x="218946" y="140953"/>
                  <a:pt x="213960" y="132774"/>
                </a:cubicBezTo>
                <a:lnTo>
                  <a:pt x="216785" y="131210"/>
                </a:lnTo>
                <a:cubicBezTo>
                  <a:pt x="222366" y="140465"/>
                  <a:pt x="221779" y="151983"/>
                  <a:pt x="215286" y="160619"/>
                </a:cubicBezTo>
                <a:lnTo>
                  <a:pt x="213805" y="162105"/>
                </a:lnTo>
                <a:cubicBezTo>
                  <a:pt x="218946" y="172938"/>
                  <a:pt x="214526" y="186813"/>
                  <a:pt x="203421" y="196175"/>
                </a:cubicBezTo>
                <a:cubicBezTo>
                  <a:pt x="208012" y="206854"/>
                  <a:pt x="220050" y="212429"/>
                  <a:pt x="231622" y="209082"/>
                </a:cubicBezTo>
                <a:cubicBezTo>
                  <a:pt x="239377" y="206838"/>
                  <a:pt x="243741" y="201989"/>
                  <a:pt x="246092" y="195539"/>
                </a:cubicBezTo>
                <a:cubicBezTo>
                  <a:pt x="255042" y="199507"/>
                  <a:pt x="265290" y="198199"/>
                  <a:pt x="272958" y="192601"/>
                </a:cubicBezTo>
                <a:lnTo>
                  <a:pt x="276795" y="193971"/>
                </a:lnTo>
                <a:cubicBezTo>
                  <a:pt x="289009" y="194016"/>
                  <a:pt x="298363" y="193248"/>
                  <a:pt x="304258" y="183694"/>
                </a:cubicBezTo>
                <a:cubicBezTo>
                  <a:pt x="309343" y="175453"/>
                  <a:pt x="308953" y="165378"/>
                  <a:pt x="303795" y="157923"/>
                </a:cubicBezTo>
                <a:cubicBezTo>
                  <a:pt x="298315" y="164420"/>
                  <a:pt x="291041" y="168177"/>
                  <a:pt x="283702" y="168174"/>
                </a:cubicBezTo>
                <a:lnTo>
                  <a:pt x="283555" y="164527"/>
                </a:lnTo>
                <a:cubicBezTo>
                  <a:pt x="293404" y="164978"/>
                  <a:pt x="303289" y="157339"/>
                  <a:pt x="308110" y="145450"/>
                </a:cubicBezTo>
                <a:cubicBezTo>
                  <a:pt x="311022" y="136198"/>
                  <a:pt x="308752" y="126109"/>
                  <a:pt x="302169" y="119023"/>
                </a:cubicBezTo>
                <a:cubicBezTo>
                  <a:pt x="296249" y="127191"/>
                  <a:pt x="286098" y="131525"/>
                  <a:pt x="275782" y="130309"/>
                </a:cubicBezTo>
                <a:lnTo>
                  <a:pt x="276183" y="127106"/>
                </a:lnTo>
                <a:cubicBezTo>
                  <a:pt x="285405" y="128184"/>
                  <a:pt x="294478" y="124281"/>
                  <a:pt x="299730" y="116974"/>
                </a:cubicBezTo>
                <a:lnTo>
                  <a:pt x="300207" y="116045"/>
                </a:lnTo>
                <a:cubicBezTo>
                  <a:pt x="300079" y="107222"/>
                  <a:pt x="295342" y="98867"/>
                  <a:pt x="287259" y="93880"/>
                </a:cubicBezTo>
                <a:cubicBezTo>
                  <a:pt x="284295" y="92051"/>
                  <a:pt x="281129" y="90828"/>
                  <a:pt x="277855" y="90561"/>
                </a:cubicBezTo>
                <a:cubicBezTo>
                  <a:pt x="271916" y="104194"/>
                  <a:pt x="259881" y="112708"/>
                  <a:pt x="248172" y="111695"/>
                </a:cubicBezTo>
                <a:cubicBezTo>
                  <a:pt x="248002" y="114741"/>
                  <a:pt x="246936" y="117719"/>
                  <a:pt x="245089" y="120348"/>
                </a:cubicBezTo>
                <a:cubicBezTo>
                  <a:pt x="241307" y="125729"/>
                  <a:pt x="234825" y="128827"/>
                  <a:pt x="228007" y="128511"/>
                </a:cubicBezTo>
                <a:lnTo>
                  <a:pt x="228158" y="125380"/>
                </a:lnTo>
                <a:cubicBezTo>
                  <a:pt x="233848" y="125642"/>
                  <a:pt x="239262" y="123097"/>
                  <a:pt x="242439" y="118667"/>
                </a:cubicBezTo>
                <a:cubicBezTo>
                  <a:pt x="244071" y="116391"/>
                  <a:pt x="244987" y="113796"/>
                  <a:pt x="245116" y="111152"/>
                </a:cubicBezTo>
                <a:lnTo>
                  <a:pt x="243716" y="110904"/>
                </a:lnTo>
                <a:lnTo>
                  <a:pt x="244539" y="108155"/>
                </a:lnTo>
                <a:cubicBezTo>
                  <a:pt x="244792" y="106166"/>
                  <a:pt x="244131" y="104285"/>
                  <a:pt x="243078" y="102544"/>
                </a:cubicBezTo>
                <a:cubicBezTo>
                  <a:pt x="240257" y="97875"/>
                  <a:pt x="235048" y="94922"/>
                  <a:pt x="229344" y="94755"/>
                </a:cubicBezTo>
                <a:lnTo>
                  <a:pt x="229436" y="91621"/>
                </a:lnTo>
                <a:cubicBezTo>
                  <a:pt x="236268" y="91821"/>
                  <a:pt x="242499" y="95409"/>
                  <a:pt x="245850" y="101072"/>
                </a:cubicBezTo>
                <a:cubicBezTo>
                  <a:pt x="247129" y="103235"/>
                  <a:pt x="247915" y="105575"/>
                  <a:pt x="248037" y="107973"/>
                </a:cubicBezTo>
                <a:cubicBezTo>
                  <a:pt x="258268" y="109553"/>
                  <a:pt x="268981" y="102051"/>
                  <a:pt x="274232" y="89778"/>
                </a:cubicBezTo>
                <a:cubicBezTo>
                  <a:pt x="278708" y="77339"/>
                  <a:pt x="274020" y="63056"/>
                  <a:pt x="262316" y="55834"/>
                </a:cubicBezTo>
                <a:cubicBezTo>
                  <a:pt x="257734" y="53007"/>
                  <a:pt x="252666" y="51626"/>
                  <a:pt x="247691" y="52231"/>
                </a:cubicBezTo>
                <a:cubicBezTo>
                  <a:pt x="248705" y="60913"/>
                  <a:pt x="245967" y="69020"/>
                  <a:pt x="239739" y="74185"/>
                </a:cubicBezTo>
                <a:lnTo>
                  <a:pt x="237649" y="71664"/>
                </a:lnTo>
                <a:cubicBezTo>
                  <a:pt x="244579" y="65918"/>
                  <a:pt x="246481" y="55888"/>
                  <a:pt x="243151" y="45920"/>
                </a:cubicBezTo>
                <a:cubicBezTo>
                  <a:pt x="241194" y="40124"/>
                  <a:pt x="237183" y="35004"/>
                  <a:pt x="231542" y="31523"/>
                </a:cubicBezTo>
                <a:cubicBezTo>
                  <a:pt x="221392" y="25261"/>
                  <a:pt x="208864" y="26095"/>
                  <a:pt x="199763" y="32668"/>
                </a:cubicBezTo>
                <a:lnTo>
                  <a:pt x="194721" y="27952"/>
                </a:lnTo>
                <a:cubicBezTo>
                  <a:pt x="189842" y="24941"/>
                  <a:pt x="184271" y="23995"/>
                  <a:pt x="179076" y="24908"/>
                </a:cubicBezTo>
                <a:close/>
                <a:moveTo>
                  <a:pt x="190632" y="62"/>
                </a:moveTo>
                <a:cubicBezTo>
                  <a:pt x="300121" y="2329"/>
                  <a:pt x="391248" y="125645"/>
                  <a:pt x="309641" y="225160"/>
                </a:cubicBezTo>
                <a:cubicBezTo>
                  <a:pt x="282892" y="251229"/>
                  <a:pt x="279266" y="288859"/>
                  <a:pt x="302841" y="374772"/>
                </a:cubicBezTo>
                <a:lnTo>
                  <a:pt x="121266" y="376812"/>
                </a:lnTo>
                <a:lnTo>
                  <a:pt x="109025" y="322355"/>
                </a:lnTo>
                <a:cubicBezTo>
                  <a:pt x="76580" y="333165"/>
                  <a:pt x="40716" y="329924"/>
                  <a:pt x="28778" y="318327"/>
                </a:cubicBezTo>
                <a:cubicBezTo>
                  <a:pt x="22923" y="311868"/>
                  <a:pt x="25422" y="291738"/>
                  <a:pt x="32859" y="276164"/>
                </a:cubicBezTo>
                <a:cubicBezTo>
                  <a:pt x="35235" y="270344"/>
                  <a:pt x="23179" y="268321"/>
                  <a:pt x="20618" y="259843"/>
                </a:cubicBezTo>
                <a:cubicBezTo>
                  <a:pt x="19440" y="251965"/>
                  <a:pt x="27377" y="251682"/>
                  <a:pt x="30757" y="247602"/>
                </a:cubicBezTo>
                <a:lnTo>
                  <a:pt x="18516" y="238938"/>
                </a:lnTo>
                <a:cubicBezTo>
                  <a:pt x="12669" y="232923"/>
                  <a:pt x="25811" y="221592"/>
                  <a:pt x="29458" y="212919"/>
                </a:cubicBezTo>
                <a:cubicBezTo>
                  <a:pt x="16679" y="208924"/>
                  <a:pt x="7006" y="203466"/>
                  <a:pt x="307" y="196983"/>
                </a:cubicBezTo>
                <a:cubicBezTo>
                  <a:pt x="-2572" y="186228"/>
                  <a:pt x="15339" y="171234"/>
                  <a:pt x="31089" y="151672"/>
                </a:cubicBezTo>
                <a:cubicBezTo>
                  <a:pt x="47602" y="132201"/>
                  <a:pt x="33821" y="117353"/>
                  <a:pt x="46470" y="75544"/>
                </a:cubicBezTo>
                <a:cubicBezTo>
                  <a:pt x="66559" y="23813"/>
                  <a:pt x="114124" y="-1423"/>
                  <a:pt x="190632" y="62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78874123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3568227399"/>
      </p:ext>
    </p:extLst>
  </p:cSld>
  <p:clrMapOvr>
    <a:masterClrMapping/>
  </p:clrMapOvr>
</p:sld>
</file>

<file path=ppt/theme/theme1.xml><?xml version="1.0" encoding="utf-8"?>
<a:theme xmlns:a="http://schemas.openxmlformats.org/drawingml/2006/main" name="Cover and End Slide Master">
  <a:themeElements>
    <a:clrScheme name="ALLPPT-COLOR-A2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EB494B"/>
      </a:accent1>
      <a:accent2>
        <a:srgbClr val="3F3F3F"/>
      </a:accent2>
      <a:accent3>
        <a:srgbClr val="EB494B"/>
      </a:accent3>
      <a:accent4>
        <a:srgbClr val="3F3F3F"/>
      </a:accent4>
      <a:accent5>
        <a:srgbClr val="EB494B"/>
      </a:accent5>
      <a:accent6>
        <a:srgbClr val="3F3F3F"/>
      </a:accent6>
      <a:hlink>
        <a:srgbClr val="0000FF"/>
      </a:hlink>
      <a:folHlink>
        <a:srgbClr val="800080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ontents Slide Master">
  <a:themeElements>
    <a:clrScheme name="ALLPPT-COLOR-A3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EF4A4A"/>
      </a:accent1>
      <a:accent2>
        <a:srgbClr val="262626"/>
      </a:accent2>
      <a:accent3>
        <a:srgbClr val="EF4A4A"/>
      </a:accent3>
      <a:accent4>
        <a:srgbClr val="262626"/>
      </a:accent4>
      <a:accent5>
        <a:srgbClr val="EF4A4A"/>
      </a:accent5>
      <a:accent6>
        <a:srgbClr val="262626"/>
      </a:accent6>
      <a:hlink>
        <a:srgbClr val="0000FF"/>
      </a:hlink>
      <a:folHlink>
        <a:srgbClr val="800080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3.xml><?xml version="1.0" encoding="utf-8"?>
<a:theme xmlns:a="http://schemas.openxmlformats.org/drawingml/2006/main" name="Section Break Slide Master">
  <a:themeElements>
    <a:clrScheme name="ALLPPT-COLOR-A3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EF4A4A"/>
      </a:accent1>
      <a:accent2>
        <a:srgbClr val="262626"/>
      </a:accent2>
      <a:accent3>
        <a:srgbClr val="EF4A4A"/>
      </a:accent3>
      <a:accent4>
        <a:srgbClr val="262626"/>
      </a:accent4>
      <a:accent5>
        <a:srgbClr val="EF4A4A"/>
      </a:accent5>
      <a:accent6>
        <a:srgbClr val="262626"/>
      </a:accent6>
      <a:hlink>
        <a:srgbClr val="0000FF"/>
      </a:hlink>
      <a:folHlink>
        <a:srgbClr val="800080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5466</TotalTime>
  <Words>630</Words>
  <Application>Microsoft Office PowerPoint</Application>
  <PresentationFormat>On-screen Show (16:9)</PresentationFormat>
  <Paragraphs>180</Paragraphs>
  <Slides>17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17</vt:i4>
      </vt:variant>
    </vt:vector>
  </HeadingPairs>
  <TitlesOfParts>
    <vt:vector size="23" baseType="lpstr">
      <vt:lpstr>맑은 고딕</vt:lpstr>
      <vt:lpstr>Arial</vt:lpstr>
      <vt:lpstr>Calibri</vt:lpstr>
      <vt:lpstr>Cover and End Slide Master</vt:lpstr>
      <vt:lpstr>Contents Slide Master</vt:lpstr>
      <vt:lpstr>Section Break Slide Master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GoogleSlidesPPT.com;Allppt.com</dc:creator>
  <cp:lastModifiedBy>herminda herminda</cp:lastModifiedBy>
  <cp:revision>111</cp:revision>
  <dcterms:created xsi:type="dcterms:W3CDTF">2016-12-05T23:26:54Z</dcterms:created>
  <dcterms:modified xsi:type="dcterms:W3CDTF">2022-09-29T01:09:47Z</dcterms:modified>
</cp:coreProperties>
</file>